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4" r:id="rId1"/>
    <p:sldMasterId id="2147483858" r:id="rId2"/>
    <p:sldMasterId id="2147484096" r:id="rId3"/>
    <p:sldMasterId id="2147484048" r:id="rId4"/>
    <p:sldMasterId id="2147484052" r:id="rId5"/>
    <p:sldMasterId id="2147483883" r:id="rId6"/>
    <p:sldMasterId id="2147483997" r:id="rId7"/>
    <p:sldMasterId id="2147484009" r:id="rId8"/>
    <p:sldMasterId id="2147484017" r:id="rId9"/>
    <p:sldMasterId id="2147484085" r:id="rId10"/>
    <p:sldMasterId id="2147484091" r:id="rId11"/>
    <p:sldMasterId id="2147484108" r:id="rId12"/>
    <p:sldMasterId id="2147484120" r:id="rId13"/>
    <p:sldMasterId id="2147484127" r:id="rId14"/>
    <p:sldMasterId id="2147484140" r:id="rId15"/>
  </p:sldMasterIdLst>
  <p:notesMasterIdLst>
    <p:notesMasterId r:id="rId35"/>
  </p:notesMasterIdLst>
  <p:sldIdLst>
    <p:sldId id="1875" r:id="rId16"/>
    <p:sldId id="1960" r:id="rId17"/>
    <p:sldId id="325" r:id="rId18"/>
    <p:sldId id="429" r:id="rId19"/>
    <p:sldId id="295" r:id="rId20"/>
    <p:sldId id="1025" r:id="rId21"/>
    <p:sldId id="903" r:id="rId22"/>
    <p:sldId id="493" r:id="rId23"/>
    <p:sldId id="1880" r:id="rId24"/>
    <p:sldId id="1881" r:id="rId25"/>
    <p:sldId id="1882" r:id="rId26"/>
    <p:sldId id="1724" r:id="rId27"/>
    <p:sldId id="904" r:id="rId28"/>
    <p:sldId id="522" r:id="rId29"/>
    <p:sldId id="1877" r:id="rId30"/>
    <p:sldId id="414" r:id="rId31"/>
    <p:sldId id="1876" r:id="rId32"/>
    <p:sldId id="1878" r:id="rId33"/>
    <p:sldId id="1868" r:id="rId34"/>
  </p:sldIdLst>
  <p:sldSz cx="24387175" cy="13716000"/>
  <p:notesSz cx="6858000" cy="9144000"/>
  <p:embeddedFontLst>
    <p:embeddedFont>
      <p:font typeface="Century Gothic" panose="020B0502020202020204" pitchFamily="34" charset="0"/>
      <p:regular r:id="rId36"/>
      <p:bold r:id="rId37"/>
      <p:italic r:id="rId38"/>
      <p:boldItalic r:id="rId39"/>
    </p:embeddedFont>
    <p:embeddedFont>
      <p:font typeface="CamberW04-Bold" panose="01000000000000000000" charset="-94"/>
      <p:bold r:id="rId40"/>
    </p:embeddedFont>
    <p:embeddedFont>
      <p:font typeface="Open Sans" panose="020B0604020202020204" charset="0"/>
      <p:regular r:id="rId41"/>
      <p:bold r:id="rId42"/>
      <p:italic r:id="rId43"/>
      <p:boldItalic r:id="rId44"/>
    </p:embeddedFont>
    <p:embeddedFont>
      <p:font typeface="Wingdings 3" panose="05040102010807070707" pitchFamily="18" charset="2"/>
      <p:regular r:id="rId45"/>
    </p:embeddedFont>
    <p:embeddedFont>
      <p:font typeface="CamberW04-RegularItalic" panose="01000000000000000000" charset="-94"/>
      <p:italic r:id="rId46"/>
    </p:embeddedFont>
    <p:embeddedFont>
      <p:font typeface="Calibri" panose="020F0502020204030204" pitchFamily="34" charset="0"/>
      <p:regular r:id="rId47"/>
      <p:bold r:id="rId48"/>
      <p:italic r:id="rId49"/>
      <p:boldItalic r:id="rId50"/>
    </p:embeddedFont>
    <p:embeddedFont>
      <p:font typeface="Open Sans Extrabold" panose="020B0604020202020204" charset="0"/>
      <p:bold r:id="rId51"/>
      <p:italic r:id="rId52"/>
      <p:boldItalic r:id="rId53"/>
    </p:embeddedFont>
    <p:embeddedFont>
      <p:font typeface="Camber Semi Bold" panose="020B0604020202020204" charset="0"/>
      <p:regular r:id="rId54"/>
      <p:bold r:id="rId55"/>
    </p:embeddedFont>
    <p:embeddedFont>
      <p:font typeface="CamberW04-Medium" panose="01000000000000000000" charset="-94"/>
      <p:regular r:id="rId56"/>
    </p:embeddedFont>
    <p:embeddedFont>
      <p:font typeface="CamberW01-Light" panose="01000000000000000000" charset="0"/>
      <p:regular r:id="rId57"/>
    </p:embeddedFont>
    <p:embeddedFont>
      <p:font typeface="CamberW04-Light" panose="01000000000000000000" charset="-94"/>
      <p:regular r:id="rId58"/>
    </p:embeddedFont>
    <p:embeddedFont>
      <p:font typeface="Calibri Light" panose="020F0302020204030204" pitchFamily="34" charset="0"/>
      <p:regular r:id="rId59"/>
      <p:italic r:id="rId60"/>
    </p:embeddedFont>
    <p:embeddedFont>
      <p:font typeface="CamberW04-Regular" panose="01000000000000000000" charset="-94"/>
      <p:regular r:id="rId61"/>
    </p:embeddedFont>
    <p:embeddedFont>
      <p:font typeface="Open Sans Light" panose="020B0604020202020204" charset="0"/>
      <p:regular r:id="rId62"/>
      <p: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ignBall" initials="D" lastIdx="1" clrIdx="0">
    <p:extLst>
      <p:ext uri="{19B8F6BF-5375-455C-9EA6-DF929625EA0E}">
        <p15:presenceInfo xmlns:p15="http://schemas.microsoft.com/office/powerpoint/2012/main" userId="DesignB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792"/>
    <a:srgbClr val="E6EAF3"/>
    <a:srgbClr val="FFFFFF"/>
    <a:srgbClr val="172144"/>
    <a:srgbClr val="FAFAFC"/>
    <a:srgbClr val="FFB2BA"/>
    <a:srgbClr val="EBECF1"/>
    <a:srgbClr val="F5F5FA"/>
    <a:srgbClr val="E6E6EE"/>
    <a:srgbClr val="2230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74" autoAdjust="0"/>
  </p:normalViewPr>
  <p:slideViewPr>
    <p:cSldViewPr snapToGrid="0">
      <p:cViewPr varScale="1">
        <p:scale>
          <a:sx n="44" d="100"/>
          <a:sy n="44" d="100"/>
        </p:scale>
        <p:origin x="246" y="84"/>
      </p:cViewPr>
      <p:guideLst/>
    </p:cSldViewPr>
  </p:slideViewPr>
  <p:outlineViewPr>
    <p:cViewPr>
      <p:scale>
        <a:sx n="100" d="100"/>
        <a:sy n="100" d="100"/>
      </p:scale>
      <p:origin x="0" y="-1404"/>
    </p:cViewPr>
  </p:outlineViewPr>
  <p:notesTextViewPr>
    <p:cViewPr>
      <p:scale>
        <a:sx n="3" d="2"/>
        <a:sy n="3" d="2"/>
      </p:scale>
      <p:origin x="0" y="0"/>
    </p:cViewPr>
  </p:notesTextViewPr>
  <p:sorterViewPr>
    <p:cViewPr>
      <p:scale>
        <a:sx n="25" d="100"/>
        <a:sy n="25" d="100"/>
      </p:scale>
      <p:origin x="0" y="0"/>
    </p:cViewPr>
  </p:sorterViewPr>
  <p:notesViewPr>
    <p:cSldViewPr snapToGrid="0">
      <p:cViewPr varScale="1">
        <p:scale>
          <a:sx n="110" d="100"/>
          <a:sy n="110" d="100"/>
        </p:scale>
        <p:origin x="2934"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font" Target="fonts/font28.fntdata"/><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26.fntdata"/><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erW04-Regular" panose="01000000000000000000" pitchFamily="2" charset="-94"/>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erW04-Regular" panose="01000000000000000000" pitchFamily="2" charset="-94"/>
              </a:defRPr>
            </a:lvl1pPr>
          </a:lstStyle>
          <a:p>
            <a:fld id="{3F8E4EF3-7FAC-4AF9-AF98-E30F6AD30461}" type="datetimeFigureOut">
              <a:rPr lang="en-US" smtClean="0"/>
              <a:pPr/>
              <a:t>3/9/2022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erW04-Regular" panose="01000000000000000000" pitchFamily="2" charset="-94"/>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erW04-Regular" panose="01000000000000000000" pitchFamily="2" charset="-94"/>
              </a:defRPr>
            </a:lvl1pPr>
          </a:lstStyle>
          <a:p>
            <a:fld id="{E502A053-9E28-4D4C-B446-3C2814735BD1}" type="slidenum">
              <a:rPr lang="en-US" smtClean="0"/>
              <a:pPr/>
              <a:t>‹#›</a:t>
            </a:fld>
            <a:endParaRPr lang="en-US" dirty="0"/>
          </a:p>
        </p:txBody>
      </p:sp>
    </p:spTree>
    <p:extLst>
      <p:ext uri="{BB962C8B-B14F-4D97-AF65-F5344CB8AC3E}">
        <p14:creationId xmlns:p14="http://schemas.microsoft.com/office/powerpoint/2010/main" val="333856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erW04-Regular" panose="01000000000000000000" pitchFamily="2" charset="-94"/>
        <a:ea typeface="+mn-ea"/>
        <a:cs typeface="+mn-cs"/>
      </a:defRPr>
    </a:lvl1pPr>
    <a:lvl2pPr marL="457200" algn="l" defTabSz="914400" rtl="0" eaLnBrk="1" latinLnBrk="0" hangingPunct="1">
      <a:defRPr sz="1200" kern="1200">
        <a:solidFill>
          <a:schemeClr val="tx1"/>
        </a:solidFill>
        <a:latin typeface="CamberW04-Regular" panose="01000000000000000000" pitchFamily="2" charset="-94"/>
        <a:ea typeface="+mn-ea"/>
        <a:cs typeface="+mn-cs"/>
      </a:defRPr>
    </a:lvl2pPr>
    <a:lvl3pPr marL="914400" algn="l" defTabSz="914400" rtl="0" eaLnBrk="1" latinLnBrk="0" hangingPunct="1">
      <a:defRPr sz="1200" kern="1200">
        <a:solidFill>
          <a:schemeClr val="tx1"/>
        </a:solidFill>
        <a:latin typeface="CamberW04-Regular" panose="01000000000000000000" pitchFamily="2" charset="-94"/>
        <a:ea typeface="+mn-ea"/>
        <a:cs typeface="+mn-cs"/>
      </a:defRPr>
    </a:lvl3pPr>
    <a:lvl4pPr marL="1371600" algn="l" defTabSz="914400" rtl="0" eaLnBrk="1" latinLnBrk="0" hangingPunct="1">
      <a:defRPr sz="1200" kern="1200">
        <a:solidFill>
          <a:schemeClr val="tx1"/>
        </a:solidFill>
        <a:latin typeface="CamberW04-Regular" panose="01000000000000000000" pitchFamily="2" charset="-94"/>
        <a:ea typeface="+mn-ea"/>
        <a:cs typeface="+mn-cs"/>
      </a:defRPr>
    </a:lvl4pPr>
    <a:lvl5pPr marL="1828800" algn="l" defTabSz="914400" rtl="0" eaLnBrk="1" latinLnBrk="0" hangingPunct="1">
      <a:defRPr sz="1200" kern="1200">
        <a:solidFill>
          <a:schemeClr val="tx1"/>
        </a:solidFill>
        <a:latin typeface="CamberW04-Regular" panose="01000000000000000000" pitchFamily="2" charset="-9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502A053-9E28-4D4C-B446-3C2814735BD1}" type="slidenum">
              <a:rPr lang="en-US" smtClean="0"/>
              <a:pPr/>
              <a:t>19</a:t>
            </a:fld>
            <a:endParaRPr lang="en-US" dirty="0"/>
          </a:p>
        </p:txBody>
      </p:sp>
    </p:spTree>
    <p:extLst>
      <p:ext uri="{BB962C8B-B14F-4D97-AF65-F5344CB8AC3E}">
        <p14:creationId xmlns:p14="http://schemas.microsoft.com/office/powerpoint/2010/main" val="391846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8.xml"/><Relationship Id="rId4" Type="http://schemas.openxmlformats.org/officeDocument/2006/relationships/hyperlink" Target="https://twitter.com/" TargetMode="External"/></Relationships>
</file>

<file path=ppt/slideLayouts/_rels/slideLayout11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8.xml"/><Relationship Id="rId4" Type="http://schemas.openxmlformats.org/officeDocument/2006/relationships/hyperlink" Target="https://twitter.com/" TargetMode="Externa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9.xml"/><Relationship Id="rId4" Type="http://schemas.openxmlformats.org/officeDocument/2006/relationships/hyperlink" Target="https://twitter.com/" TargetMode="External"/></Relationships>
</file>

<file path=ppt/slideLayouts/_rels/slideLayout12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9.xml"/><Relationship Id="rId4" Type="http://schemas.openxmlformats.org/officeDocument/2006/relationships/hyperlink" Target="https://twitter.com/" TargetMode="Externa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5.xml"/><Relationship Id="rId4" Type="http://schemas.openxmlformats.org/officeDocument/2006/relationships/hyperlink" Target="https://twitter.com/" TargetMode="Externa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ş Slay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4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xmlns="" id="{31ABC818-5E9D-48F2-A020-37EA8A501CC1}"/>
              </a:ext>
            </a:extLst>
          </p:cNvPr>
          <p:cNvSpPr>
            <a:spLocks noGrp="1"/>
          </p:cNvSpPr>
          <p:nvPr>
            <p:ph type="pic" sz="quarter" idx="11"/>
          </p:nvPr>
        </p:nvSpPr>
        <p:spPr>
          <a:xfrm>
            <a:off x="1083143" y="1335561"/>
            <a:ext cx="11463242" cy="11044879"/>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8995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A051F579-D711-42D1-88E3-599E003793EC}"/>
              </a:ext>
            </a:extLst>
          </p:cNvPr>
          <p:cNvSpPr>
            <a:spLocks noGrp="1"/>
          </p:cNvSpPr>
          <p:nvPr>
            <p:ph type="pic" sz="quarter" idx="12"/>
          </p:nvPr>
        </p:nvSpPr>
        <p:spPr>
          <a:xfrm>
            <a:off x="2432648" y="2238301"/>
            <a:ext cx="4505211" cy="4505211"/>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4" name="Picture Placeholder 13">
            <a:extLst>
              <a:ext uri="{FF2B5EF4-FFF2-40B4-BE49-F238E27FC236}">
                <a16:creationId xmlns:a16="http://schemas.microsoft.com/office/drawing/2014/main" xmlns="" id="{8D8E9911-0431-44B1-8B46-0EC0E0A45A9A}"/>
              </a:ext>
            </a:extLst>
          </p:cNvPr>
          <p:cNvSpPr>
            <a:spLocks noGrp="1"/>
          </p:cNvSpPr>
          <p:nvPr>
            <p:ph type="pic" sz="quarter" idx="14"/>
          </p:nvPr>
        </p:nvSpPr>
        <p:spPr>
          <a:xfrm>
            <a:off x="2432648" y="6972489"/>
            <a:ext cx="4505211" cy="4505211"/>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7" name="Picture Placeholder 6">
            <a:extLst>
              <a:ext uri="{FF2B5EF4-FFF2-40B4-BE49-F238E27FC236}">
                <a16:creationId xmlns:a16="http://schemas.microsoft.com/office/drawing/2014/main" xmlns="" id="{B3141BE1-615B-405F-9064-C58E41F36874}"/>
              </a:ext>
            </a:extLst>
          </p:cNvPr>
          <p:cNvSpPr>
            <a:spLocks noGrp="1"/>
          </p:cNvSpPr>
          <p:nvPr>
            <p:ph type="pic" sz="quarter" idx="15"/>
          </p:nvPr>
        </p:nvSpPr>
        <p:spPr>
          <a:xfrm>
            <a:off x="7166836" y="2238301"/>
            <a:ext cx="4505211" cy="9239399"/>
          </a:xfrm>
          <a:custGeom>
            <a:avLst/>
            <a:gdLst>
              <a:gd name="connsiteX0" fmla="*/ 0 w 4505211"/>
              <a:gd name="connsiteY0" fmla="*/ 0 h 9239399"/>
              <a:gd name="connsiteX1" fmla="*/ 4505211 w 4505211"/>
              <a:gd name="connsiteY1" fmla="*/ 0 h 9239399"/>
              <a:gd name="connsiteX2" fmla="*/ 4505211 w 4505211"/>
              <a:gd name="connsiteY2" fmla="*/ 4266016 h 9239399"/>
              <a:gd name="connsiteX3" fmla="*/ 4505211 w 4505211"/>
              <a:gd name="connsiteY3" fmla="*/ 4505211 h 9239399"/>
              <a:gd name="connsiteX4" fmla="*/ 4505211 w 4505211"/>
              <a:gd name="connsiteY4" fmla="*/ 9239399 h 9239399"/>
              <a:gd name="connsiteX5" fmla="*/ 0 w 4505211"/>
              <a:gd name="connsiteY5" fmla="*/ 9239399 h 9239399"/>
              <a:gd name="connsiteX6" fmla="*/ 0 w 4505211"/>
              <a:gd name="connsiteY6" fmla="*/ 4505211 h 9239399"/>
              <a:gd name="connsiteX7" fmla="*/ 0 w 4505211"/>
              <a:gd name="connsiteY7" fmla="*/ 4266016 h 923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11" h="9239399">
                <a:moveTo>
                  <a:pt x="0" y="0"/>
                </a:moveTo>
                <a:lnTo>
                  <a:pt x="4505211" y="0"/>
                </a:lnTo>
                <a:lnTo>
                  <a:pt x="4505211" y="4266016"/>
                </a:lnTo>
                <a:lnTo>
                  <a:pt x="4505211" y="4505211"/>
                </a:lnTo>
                <a:lnTo>
                  <a:pt x="4505211" y="9239399"/>
                </a:lnTo>
                <a:lnTo>
                  <a:pt x="0" y="9239399"/>
                </a:lnTo>
                <a:lnTo>
                  <a:pt x="0" y="4505211"/>
                </a:lnTo>
                <a:lnTo>
                  <a:pt x="0" y="426601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4149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7"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xmlns="" id="{90193969-EFD4-496D-8B9E-5E88D86D876C}"/>
              </a:ext>
            </a:extLst>
          </p:cNvPr>
          <p:cNvSpPr>
            <a:spLocks noGrp="1"/>
          </p:cNvSpPr>
          <p:nvPr>
            <p:ph type="pic" sz="quarter" idx="12"/>
          </p:nvPr>
        </p:nvSpPr>
        <p:spPr>
          <a:xfrm>
            <a:off x="8535790" y="1503219"/>
            <a:ext cx="4554747" cy="5580161"/>
          </a:xfrm>
          <a:custGeom>
            <a:avLst/>
            <a:gdLst>
              <a:gd name="connsiteX0" fmla="*/ 0 w 4554747"/>
              <a:gd name="connsiteY0" fmla="*/ 0 h 5580161"/>
              <a:gd name="connsiteX1" fmla="*/ 4554747 w 4554747"/>
              <a:gd name="connsiteY1" fmla="*/ 0 h 5580161"/>
              <a:gd name="connsiteX2" fmla="*/ 4554747 w 4554747"/>
              <a:gd name="connsiteY2" fmla="*/ 5580161 h 5580161"/>
              <a:gd name="connsiteX3" fmla="*/ 0 w 4554747"/>
              <a:gd name="connsiteY3" fmla="*/ 5580161 h 5580161"/>
            </a:gdLst>
            <a:ahLst/>
            <a:cxnLst>
              <a:cxn ang="0">
                <a:pos x="connsiteX0" y="connsiteY0"/>
              </a:cxn>
              <a:cxn ang="0">
                <a:pos x="connsiteX1" y="connsiteY1"/>
              </a:cxn>
              <a:cxn ang="0">
                <a:pos x="connsiteX2" y="connsiteY2"/>
              </a:cxn>
              <a:cxn ang="0">
                <a:pos x="connsiteX3" y="connsiteY3"/>
              </a:cxn>
            </a:cxnLst>
            <a:rect l="l" t="t" r="r" b="b"/>
            <a:pathLst>
              <a:path w="4554747" h="5580161">
                <a:moveTo>
                  <a:pt x="0" y="0"/>
                </a:moveTo>
                <a:lnTo>
                  <a:pt x="4554747" y="0"/>
                </a:lnTo>
                <a:lnTo>
                  <a:pt x="4554747" y="5580161"/>
                </a:lnTo>
                <a:lnTo>
                  <a:pt x="0" y="558016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7" name="Picture Placeholder 16">
            <a:extLst>
              <a:ext uri="{FF2B5EF4-FFF2-40B4-BE49-F238E27FC236}">
                <a16:creationId xmlns:a16="http://schemas.microsoft.com/office/drawing/2014/main" xmlns="" id="{4C89588F-47B5-4EA9-84D2-BB4714817C7D}"/>
              </a:ext>
            </a:extLst>
          </p:cNvPr>
          <p:cNvSpPr>
            <a:spLocks noGrp="1"/>
          </p:cNvSpPr>
          <p:nvPr>
            <p:ph type="pic" sz="quarter" idx="13"/>
          </p:nvPr>
        </p:nvSpPr>
        <p:spPr>
          <a:xfrm>
            <a:off x="13298355" y="1503219"/>
            <a:ext cx="4554748" cy="6636229"/>
          </a:xfrm>
          <a:custGeom>
            <a:avLst/>
            <a:gdLst>
              <a:gd name="connsiteX0" fmla="*/ 0 w 4554748"/>
              <a:gd name="connsiteY0" fmla="*/ 0 h 6636229"/>
              <a:gd name="connsiteX1" fmla="*/ 4554748 w 4554748"/>
              <a:gd name="connsiteY1" fmla="*/ 0 h 6636229"/>
              <a:gd name="connsiteX2" fmla="*/ 4554748 w 4554748"/>
              <a:gd name="connsiteY2" fmla="*/ 6636229 h 6636229"/>
              <a:gd name="connsiteX3" fmla="*/ 0 w 4554748"/>
              <a:gd name="connsiteY3" fmla="*/ 6636229 h 6636229"/>
            </a:gdLst>
            <a:ahLst/>
            <a:cxnLst>
              <a:cxn ang="0">
                <a:pos x="connsiteX0" y="connsiteY0"/>
              </a:cxn>
              <a:cxn ang="0">
                <a:pos x="connsiteX1" y="connsiteY1"/>
              </a:cxn>
              <a:cxn ang="0">
                <a:pos x="connsiteX2" y="connsiteY2"/>
              </a:cxn>
              <a:cxn ang="0">
                <a:pos x="connsiteX3" y="connsiteY3"/>
              </a:cxn>
            </a:cxnLst>
            <a:rect l="l" t="t" r="r" b="b"/>
            <a:pathLst>
              <a:path w="4554748" h="6636229">
                <a:moveTo>
                  <a:pt x="0" y="0"/>
                </a:moveTo>
                <a:lnTo>
                  <a:pt x="4554748" y="0"/>
                </a:lnTo>
                <a:lnTo>
                  <a:pt x="4554748" y="6636229"/>
                </a:lnTo>
                <a:lnTo>
                  <a:pt x="0" y="663622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8" name="Picture Placeholder 17">
            <a:extLst>
              <a:ext uri="{FF2B5EF4-FFF2-40B4-BE49-F238E27FC236}">
                <a16:creationId xmlns:a16="http://schemas.microsoft.com/office/drawing/2014/main" xmlns="" id="{FE6CF97D-0650-4B56-AB14-E0121CF1CF0A}"/>
              </a:ext>
            </a:extLst>
          </p:cNvPr>
          <p:cNvSpPr>
            <a:spLocks noGrp="1"/>
          </p:cNvSpPr>
          <p:nvPr>
            <p:ph type="pic" sz="quarter" idx="14"/>
          </p:nvPr>
        </p:nvSpPr>
        <p:spPr>
          <a:xfrm>
            <a:off x="18060921" y="1503219"/>
            <a:ext cx="4554746" cy="5391509"/>
          </a:xfrm>
          <a:custGeom>
            <a:avLst/>
            <a:gdLst>
              <a:gd name="connsiteX0" fmla="*/ 0 w 4554746"/>
              <a:gd name="connsiteY0" fmla="*/ 0 h 5391509"/>
              <a:gd name="connsiteX1" fmla="*/ 4554746 w 4554746"/>
              <a:gd name="connsiteY1" fmla="*/ 0 h 5391509"/>
              <a:gd name="connsiteX2" fmla="*/ 4554746 w 4554746"/>
              <a:gd name="connsiteY2" fmla="*/ 5391509 h 5391509"/>
              <a:gd name="connsiteX3" fmla="*/ 0 w 4554746"/>
              <a:gd name="connsiteY3" fmla="*/ 5391509 h 5391509"/>
            </a:gdLst>
            <a:ahLst/>
            <a:cxnLst>
              <a:cxn ang="0">
                <a:pos x="connsiteX0" y="connsiteY0"/>
              </a:cxn>
              <a:cxn ang="0">
                <a:pos x="connsiteX1" y="connsiteY1"/>
              </a:cxn>
              <a:cxn ang="0">
                <a:pos x="connsiteX2" y="connsiteY2"/>
              </a:cxn>
              <a:cxn ang="0">
                <a:pos x="connsiteX3" y="connsiteY3"/>
              </a:cxn>
            </a:cxnLst>
            <a:rect l="l" t="t" r="r" b="b"/>
            <a:pathLst>
              <a:path w="4554746" h="5391509">
                <a:moveTo>
                  <a:pt x="0" y="0"/>
                </a:moveTo>
                <a:lnTo>
                  <a:pt x="4554746" y="0"/>
                </a:lnTo>
                <a:lnTo>
                  <a:pt x="4554746" y="5391509"/>
                </a:lnTo>
                <a:lnTo>
                  <a:pt x="0" y="53915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1" name="Picture Placeholder 20">
            <a:extLst>
              <a:ext uri="{FF2B5EF4-FFF2-40B4-BE49-F238E27FC236}">
                <a16:creationId xmlns:a16="http://schemas.microsoft.com/office/drawing/2014/main" xmlns="" id="{86BFA811-ED69-455B-96D0-37D354F87F50}"/>
              </a:ext>
            </a:extLst>
          </p:cNvPr>
          <p:cNvSpPr>
            <a:spLocks noGrp="1"/>
          </p:cNvSpPr>
          <p:nvPr>
            <p:ph type="pic" sz="quarter" idx="15"/>
          </p:nvPr>
        </p:nvSpPr>
        <p:spPr>
          <a:xfrm>
            <a:off x="18060921" y="7102547"/>
            <a:ext cx="4554746" cy="5034033"/>
          </a:xfrm>
          <a:custGeom>
            <a:avLst/>
            <a:gdLst>
              <a:gd name="connsiteX0" fmla="*/ 0 w 4554746"/>
              <a:gd name="connsiteY0" fmla="*/ 0 h 5034033"/>
              <a:gd name="connsiteX1" fmla="*/ 4554746 w 4554746"/>
              <a:gd name="connsiteY1" fmla="*/ 0 h 5034033"/>
              <a:gd name="connsiteX2" fmla="*/ 4554746 w 4554746"/>
              <a:gd name="connsiteY2" fmla="*/ 5034033 h 5034033"/>
              <a:gd name="connsiteX3" fmla="*/ 0 w 4554746"/>
              <a:gd name="connsiteY3" fmla="*/ 5034033 h 5034033"/>
            </a:gdLst>
            <a:ahLst/>
            <a:cxnLst>
              <a:cxn ang="0">
                <a:pos x="connsiteX0" y="connsiteY0"/>
              </a:cxn>
              <a:cxn ang="0">
                <a:pos x="connsiteX1" y="connsiteY1"/>
              </a:cxn>
              <a:cxn ang="0">
                <a:pos x="connsiteX2" y="connsiteY2"/>
              </a:cxn>
              <a:cxn ang="0">
                <a:pos x="connsiteX3" y="connsiteY3"/>
              </a:cxn>
            </a:cxnLst>
            <a:rect l="l" t="t" r="r" b="b"/>
            <a:pathLst>
              <a:path w="4554746" h="5034033">
                <a:moveTo>
                  <a:pt x="0" y="0"/>
                </a:moveTo>
                <a:lnTo>
                  <a:pt x="4554746" y="0"/>
                </a:lnTo>
                <a:lnTo>
                  <a:pt x="4554746" y="5034033"/>
                </a:lnTo>
                <a:lnTo>
                  <a:pt x="0" y="503403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0" name="Picture Placeholder 19">
            <a:extLst>
              <a:ext uri="{FF2B5EF4-FFF2-40B4-BE49-F238E27FC236}">
                <a16:creationId xmlns:a16="http://schemas.microsoft.com/office/drawing/2014/main" xmlns="" id="{AD7D914E-F4E6-43AB-B3A5-B2689E3F93A3}"/>
              </a:ext>
            </a:extLst>
          </p:cNvPr>
          <p:cNvSpPr>
            <a:spLocks noGrp="1"/>
          </p:cNvSpPr>
          <p:nvPr>
            <p:ph type="pic" sz="quarter" idx="16"/>
          </p:nvPr>
        </p:nvSpPr>
        <p:spPr>
          <a:xfrm>
            <a:off x="13298355" y="8347267"/>
            <a:ext cx="4554747" cy="3789313"/>
          </a:xfrm>
          <a:custGeom>
            <a:avLst/>
            <a:gdLst>
              <a:gd name="connsiteX0" fmla="*/ 0 w 4554747"/>
              <a:gd name="connsiteY0" fmla="*/ 0 h 3789313"/>
              <a:gd name="connsiteX1" fmla="*/ 4554747 w 4554747"/>
              <a:gd name="connsiteY1" fmla="*/ 0 h 3789313"/>
              <a:gd name="connsiteX2" fmla="*/ 4554747 w 4554747"/>
              <a:gd name="connsiteY2" fmla="*/ 3789313 h 3789313"/>
              <a:gd name="connsiteX3" fmla="*/ 0 w 4554747"/>
              <a:gd name="connsiteY3" fmla="*/ 3789313 h 3789313"/>
            </a:gdLst>
            <a:ahLst/>
            <a:cxnLst>
              <a:cxn ang="0">
                <a:pos x="connsiteX0" y="connsiteY0"/>
              </a:cxn>
              <a:cxn ang="0">
                <a:pos x="connsiteX1" y="connsiteY1"/>
              </a:cxn>
              <a:cxn ang="0">
                <a:pos x="connsiteX2" y="connsiteY2"/>
              </a:cxn>
              <a:cxn ang="0">
                <a:pos x="connsiteX3" y="connsiteY3"/>
              </a:cxn>
            </a:cxnLst>
            <a:rect l="l" t="t" r="r" b="b"/>
            <a:pathLst>
              <a:path w="4554747" h="3789313">
                <a:moveTo>
                  <a:pt x="0" y="0"/>
                </a:moveTo>
                <a:lnTo>
                  <a:pt x="4554747" y="0"/>
                </a:lnTo>
                <a:lnTo>
                  <a:pt x="4554747" y="3789313"/>
                </a:lnTo>
                <a:lnTo>
                  <a:pt x="0" y="37893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9" name="Picture Placeholder 18">
            <a:extLst>
              <a:ext uri="{FF2B5EF4-FFF2-40B4-BE49-F238E27FC236}">
                <a16:creationId xmlns:a16="http://schemas.microsoft.com/office/drawing/2014/main" xmlns="" id="{ACA5BFD2-4568-4D70-8E22-082F80275A40}"/>
              </a:ext>
            </a:extLst>
          </p:cNvPr>
          <p:cNvSpPr>
            <a:spLocks noGrp="1"/>
          </p:cNvSpPr>
          <p:nvPr>
            <p:ph type="pic" sz="quarter" idx="17"/>
          </p:nvPr>
        </p:nvSpPr>
        <p:spPr>
          <a:xfrm>
            <a:off x="8535790" y="7291199"/>
            <a:ext cx="4554747" cy="4845381"/>
          </a:xfrm>
          <a:custGeom>
            <a:avLst/>
            <a:gdLst>
              <a:gd name="connsiteX0" fmla="*/ 0 w 4554747"/>
              <a:gd name="connsiteY0" fmla="*/ 0 h 4845381"/>
              <a:gd name="connsiteX1" fmla="*/ 4554747 w 4554747"/>
              <a:gd name="connsiteY1" fmla="*/ 0 h 4845381"/>
              <a:gd name="connsiteX2" fmla="*/ 4554747 w 4554747"/>
              <a:gd name="connsiteY2" fmla="*/ 4845381 h 4845381"/>
              <a:gd name="connsiteX3" fmla="*/ 0 w 4554747"/>
              <a:gd name="connsiteY3" fmla="*/ 4845381 h 4845381"/>
            </a:gdLst>
            <a:ahLst/>
            <a:cxnLst>
              <a:cxn ang="0">
                <a:pos x="connsiteX0" y="connsiteY0"/>
              </a:cxn>
              <a:cxn ang="0">
                <a:pos x="connsiteX1" y="connsiteY1"/>
              </a:cxn>
              <a:cxn ang="0">
                <a:pos x="connsiteX2" y="connsiteY2"/>
              </a:cxn>
              <a:cxn ang="0">
                <a:pos x="connsiteX3" y="connsiteY3"/>
              </a:cxn>
            </a:cxnLst>
            <a:rect l="l" t="t" r="r" b="b"/>
            <a:pathLst>
              <a:path w="4554747" h="4845381">
                <a:moveTo>
                  <a:pt x="0" y="0"/>
                </a:moveTo>
                <a:lnTo>
                  <a:pt x="4554747" y="0"/>
                </a:lnTo>
                <a:lnTo>
                  <a:pt x="4554747" y="4845381"/>
                </a:lnTo>
                <a:lnTo>
                  <a:pt x="0" y="484538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7509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ppt_x"/>
                                          </p:val>
                                        </p:tav>
                                        <p:tav tm="100000">
                                          <p:val>
                                            <p:strVal val="#ppt_x"/>
                                          </p:val>
                                        </p:tav>
                                      </p:tavLst>
                                    </p:anim>
                                    <p:anim calcmode="lin" valueType="num">
                                      <p:cBhvr additive="base">
                                        <p:cTn id="8" dur="1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ppt_x"/>
                                          </p:val>
                                        </p:tav>
                                        <p:tav tm="100000">
                                          <p:val>
                                            <p:strVal val="#ppt_x"/>
                                          </p:val>
                                        </p:tav>
                                      </p:tavLst>
                                    </p:anim>
                                    <p:anim calcmode="lin" valueType="num">
                                      <p:cBhvr additive="base">
                                        <p:cTn id="12" dur="1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ppt_x"/>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ppt_x"/>
                                          </p:val>
                                        </p:tav>
                                        <p:tav tm="100000">
                                          <p:val>
                                            <p:strVal val="#ppt_x"/>
                                          </p:val>
                                        </p:tav>
                                      </p:tavLst>
                                    </p:anim>
                                    <p:anim calcmode="lin" valueType="num">
                                      <p:cBhvr additive="base">
                                        <p:cTn id="20" dur="1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500" fill="hold"/>
                                        <p:tgtEl>
                                          <p:spTgt spid="20"/>
                                        </p:tgtEl>
                                        <p:attrNameLst>
                                          <p:attrName>ppt_x</p:attrName>
                                        </p:attrNameLst>
                                      </p:cBhvr>
                                      <p:tavLst>
                                        <p:tav tm="0">
                                          <p:val>
                                            <p:strVal val="#ppt_x"/>
                                          </p:val>
                                        </p:tav>
                                        <p:tav tm="100000">
                                          <p:val>
                                            <p:strVal val="#ppt_x"/>
                                          </p:val>
                                        </p:tav>
                                      </p:tavLst>
                                    </p:anim>
                                    <p:anim calcmode="lin" valueType="num">
                                      <p:cBhvr additive="base">
                                        <p:cTn id="24" dur="1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500" fill="hold"/>
                                        <p:tgtEl>
                                          <p:spTgt spid="21"/>
                                        </p:tgtEl>
                                        <p:attrNameLst>
                                          <p:attrName>ppt_x</p:attrName>
                                        </p:attrNameLst>
                                      </p:cBhvr>
                                      <p:tavLst>
                                        <p:tav tm="0">
                                          <p:val>
                                            <p:strVal val="#ppt_x"/>
                                          </p:val>
                                        </p:tav>
                                        <p:tav tm="100000">
                                          <p:val>
                                            <p:strVal val="#ppt_x"/>
                                          </p:val>
                                        </p:tav>
                                      </p:tavLst>
                                    </p:anim>
                                    <p:anim calcmode="lin" valueType="num">
                                      <p:cBhvr additive="base">
                                        <p:cTn id="2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1" grpId="0" animBg="1"/>
      <p:bldP spid="20" grpId="0" animBg="1"/>
      <p:bldP spid="19" grpId="0"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10BEBEC-4602-490C-BDCC-808640865DA5}"/>
              </a:ext>
            </a:extLst>
          </p:cNvPr>
          <p:cNvSpPr/>
          <p:nvPr/>
        </p:nvSpPr>
        <p:spPr>
          <a:xfrm>
            <a:off x="1414731" y="1173191"/>
            <a:ext cx="21540159" cy="11335111"/>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xmlns="" id="{34A78E4F-330F-43B1-8E8D-634D7E252439}"/>
              </a:ext>
            </a:extLst>
          </p:cNvPr>
          <p:cNvSpPr>
            <a:spLocks noGrp="1"/>
          </p:cNvSpPr>
          <p:nvPr>
            <p:ph type="pic" sz="quarter" idx="13"/>
          </p:nvPr>
        </p:nvSpPr>
        <p:spPr>
          <a:xfrm>
            <a:off x="1563687" y="1295399"/>
            <a:ext cx="21259800" cy="11049000"/>
          </a:xfrm>
          <a:custGeom>
            <a:avLst/>
            <a:gdLst>
              <a:gd name="connsiteX0" fmla="*/ 21259796 w 21259800"/>
              <a:gd name="connsiteY0" fmla="*/ 3549667 h 11049000"/>
              <a:gd name="connsiteX1" fmla="*/ 19246864 w 21259800"/>
              <a:gd name="connsiteY1" fmla="*/ 5562600 h 11049000"/>
              <a:gd name="connsiteX2" fmla="*/ 21259798 w 21259800"/>
              <a:gd name="connsiteY2" fmla="*/ 7575533 h 11049000"/>
              <a:gd name="connsiteX3" fmla="*/ 0 w 21259800"/>
              <a:gd name="connsiteY3" fmla="*/ 0 h 11049000"/>
              <a:gd name="connsiteX4" fmla="*/ 21259800 w 21259800"/>
              <a:gd name="connsiteY4" fmla="*/ 0 h 11049000"/>
              <a:gd name="connsiteX5" fmla="*/ 21259800 w 21259800"/>
              <a:gd name="connsiteY5" fmla="*/ 11049000 h 11049000"/>
              <a:gd name="connsiteX6" fmla="*/ 0 w 21259800"/>
              <a:gd name="connsiteY6" fmla="*/ 11049000 h 110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9800" h="11049000">
                <a:moveTo>
                  <a:pt x="21259796" y="3549667"/>
                </a:moveTo>
                <a:lnTo>
                  <a:pt x="19246864" y="5562600"/>
                </a:lnTo>
                <a:lnTo>
                  <a:pt x="21259798" y="7575533"/>
                </a:lnTo>
                <a:close/>
                <a:moveTo>
                  <a:pt x="0" y="0"/>
                </a:moveTo>
                <a:lnTo>
                  <a:pt x="21259800" y="0"/>
                </a:lnTo>
                <a:lnTo>
                  <a:pt x="2125980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7105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10BEBEC-4602-490C-BDCC-808640865DA5}"/>
              </a:ext>
            </a:extLst>
          </p:cNvPr>
          <p:cNvSpPr/>
          <p:nvPr/>
        </p:nvSpPr>
        <p:spPr>
          <a:xfrm>
            <a:off x="1414731" y="1173191"/>
            <a:ext cx="21540159" cy="11335111"/>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xmlns="" id="{866670D1-8893-47E2-92FC-474C4574E26A}"/>
              </a:ext>
            </a:extLst>
          </p:cNvPr>
          <p:cNvSpPr>
            <a:spLocks noGrp="1"/>
          </p:cNvSpPr>
          <p:nvPr>
            <p:ph type="pic" sz="quarter" idx="12"/>
          </p:nvPr>
        </p:nvSpPr>
        <p:spPr>
          <a:xfrm>
            <a:off x="1563685" y="1295397"/>
            <a:ext cx="21259803" cy="11049000"/>
          </a:xfrm>
          <a:custGeom>
            <a:avLst/>
            <a:gdLst>
              <a:gd name="connsiteX0" fmla="*/ 0 w 21259803"/>
              <a:gd name="connsiteY0" fmla="*/ 3579586 h 11049000"/>
              <a:gd name="connsiteX1" fmla="*/ 1 w 21259803"/>
              <a:gd name="connsiteY1" fmla="*/ 3579587 h 11049000"/>
              <a:gd name="connsiteX2" fmla="*/ 1 w 21259803"/>
              <a:gd name="connsiteY2" fmla="*/ 7589810 h 11049000"/>
              <a:gd name="connsiteX3" fmla="*/ 1 w 21259803"/>
              <a:gd name="connsiteY3" fmla="*/ 7589810 h 11049000"/>
              <a:gd name="connsiteX4" fmla="*/ 21259803 w 21259803"/>
              <a:gd name="connsiteY4" fmla="*/ 0 h 11049000"/>
              <a:gd name="connsiteX5" fmla="*/ 21259801 w 21259803"/>
              <a:gd name="connsiteY5" fmla="*/ 2724510 h 11049000"/>
              <a:gd name="connsiteX6" fmla="*/ 21259801 w 21259803"/>
              <a:gd name="connsiteY6" fmla="*/ 8141898 h 11049000"/>
              <a:gd name="connsiteX7" fmla="*/ 21259803 w 21259803"/>
              <a:gd name="connsiteY7" fmla="*/ 11049000 h 11049000"/>
              <a:gd name="connsiteX8" fmla="*/ 1 w 21259803"/>
              <a:gd name="connsiteY8" fmla="*/ 11048999 h 11049000"/>
              <a:gd name="connsiteX9" fmla="*/ 1 w 21259803"/>
              <a:gd name="connsiteY9" fmla="*/ 7589810 h 11049000"/>
              <a:gd name="connsiteX10" fmla="*/ 2005112 w 21259803"/>
              <a:gd name="connsiteY10" fmla="*/ 5584698 h 11049000"/>
              <a:gd name="connsiteX11" fmla="*/ 1 w 21259803"/>
              <a:gd name="connsiteY11" fmla="*/ 3579587 h 11049000"/>
              <a:gd name="connsiteX12" fmla="*/ 1 w 21259803"/>
              <a:gd name="connsiteY12" fmla="*/ 1 h 110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59803" h="11049000">
                <a:moveTo>
                  <a:pt x="0" y="3579586"/>
                </a:moveTo>
                <a:lnTo>
                  <a:pt x="1" y="3579587"/>
                </a:lnTo>
                <a:lnTo>
                  <a:pt x="1" y="7589810"/>
                </a:lnTo>
                <a:lnTo>
                  <a:pt x="1" y="7589810"/>
                </a:lnTo>
                <a:close/>
                <a:moveTo>
                  <a:pt x="21259803" y="0"/>
                </a:moveTo>
                <a:lnTo>
                  <a:pt x="21259801" y="2724510"/>
                </a:lnTo>
                <a:lnTo>
                  <a:pt x="21259801" y="8141898"/>
                </a:lnTo>
                <a:lnTo>
                  <a:pt x="21259803" y="11049000"/>
                </a:lnTo>
                <a:lnTo>
                  <a:pt x="1" y="11048999"/>
                </a:lnTo>
                <a:lnTo>
                  <a:pt x="1" y="7589810"/>
                </a:lnTo>
                <a:lnTo>
                  <a:pt x="2005112" y="5584698"/>
                </a:lnTo>
                <a:lnTo>
                  <a:pt x="1" y="3579587"/>
                </a:lnTo>
                <a:lnTo>
                  <a:pt x="1" y="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83306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xmlns="" id="{4E45A193-946A-476B-8F64-305BA1FA6AF6}"/>
              </a:ext>
            </a:extLst>
          </p:cNvPr>
          <p:cNvSpPr>
            <a:spLocks noGrp="1"/>
          </p:cNvSpPr>
          <p:nvPr>
            <p:ph type="pic" sz="quarter" idx="12"/>
          </p:nvPr>
        </p:nvSpPr>
        <p:spPr>
          <a:xfrm>
            <a:off x="5314121" y="1295399"/>
            <a:ext cx="4479235" cy="11049000"/>
          </a:xfrm>
          <a:custGeom>
            <a:avLst/>
            <a:gdLst>
              <a:gd name="connsiteX0" fmla="*/ 0 w 4479235"/>
              <a:gd name="connsiteY0" fmla="*/ 0 h 11049000"/>
              <a:gd name="connsiteX1" fmla="*/ 4479235 w 4479235"/>
              <a:gd name="connsiteY1" fmla="*/ 0 h 11049000"/>
              <a:gd name="connsiteX2" fmla="*/ 4479235 w 4479235"/>
              <a:gd name="connsiteY2" fmla="*/ 11049000 h 11049000"/>
              <a:gd name="connsiteX3" fmla="*/ 0 w 4479235"/>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479235" h="11049000">
                <a:moveTo>
                  <a:pt x="0" y="0"/>
                </a:moveTo>
                <a:lnTo>
                  <a:pt x="4479235" y="0"/>
                </a:lnTo>
                <a:lnTo>
                  <a:pt x="4479235"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1" name="Picture Placeholder 10">
            <a:extLst>
              <a:ext uri="{FF2B5EF4-FFF2-40B4-BE49-F238E27FC236}">
                <a16:creationId xmlns:a16="http://schemas.microsoft.com/office/drawing/2014/main" xmlns="" id="{C2C4729B-341C-4AE9-81FD-6CBFA6263BA1}"/>
              </a:ext>
            </a:extLst>
          </p:cNvPr>
          <p:cNvSpPr>
            <a:spLocks noGrp="1"/>
          </p:cNvSpPr>
          <p:nvPr>
            <p:ph type="pic" sz="quarter" idx="13"/>
          </p:nvPr>
        </p:nvSpPr>
        <p:spPr>
          <a:xfrm>
            <a:off x="14620323" y="1295399"/>
            <a:ext cx="4479235" cy="5423452"/>
          </a:xfrm>
          <a:custGeom>
            <a:avLst/>
            <a:gdLst>
              <a:gd name="connsiteX0" fmla="*/ 0 w 4479235"/>
              <a:gd name="connsiteY0" fmla="*/ 0 h 5423452"/>
              <a:gd name="connsiteX1" fmla="*/ 4479235 w 4479235"/>
              <a:gd name="connsiteY1" fmla="*/ 0 h 5423452"/>
              <a:gd name="connsiteX2" fmla="*/ 4479235 w 4479235"/>
              <a:gd name="connsiteY2" fmla="*/ 5423452 h 5423452"/>
              <a:gd name="connsiteX3" fmla="*/ 0 w 4479235"/>
              <a:gd name="connsiteY3" fmla="*/ 5423452 h 5423452"/>
            </a:gdLst>
            <a:ahLst/>
            <a:cxnLst>
              <a:cxn ang="0">
                <a:pos x="connsiteX0" y="connsiteY0"/>
              </a:cxn>
              <a:cxn ang="0">
                <a:pos x="connsiteX1" y="connsiteY1"/>
              </a:cxn>
              <a:cxn ang="0">
                <a:pos x="connsiteX2" y="connsiteY2"/>
              </a:cxn>
              <a:cxn ang="0">
                <a:pos x="connsiteX3" y="connsiteY3"/>
              </a:cxn>
            </a:cxnLst>
            <a:rect l="l" t="t" r="r" b="b"/>
            <a:pathLst>
              <a:path w="4479235" h="5423452">
                <a:moveTo>
                  <a:pt x="0" y="0"/>
                </a:moveTo>
                <a:lnTo>
                  <a:pt x="4479235" y="0"/>
                </a:lnTo>
                <a:lnTo>
                  <a:pt x="4479235" y="5423452"/>
                </a:lnTo>
                <a:lnTo>
                  <a:pt x="0" y="5423452"/>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2" name="Picture Placeholder 11">
            <a:extLst>
              <a:ext uri="{FF2B5EF4-FFF2-40B4-BE49-F238E27FC236}">
                <a16:creationId xmlns:a16="http://schemas.microsoft.com/office/drawing/2014/main" xmlns="" id="{A3C9A88A-638C-43BA-9C93-31A56E47ADA2}"/>
              </a:ext>
            </a:extLst>
          </p:cNvPr>
          <p:cNvSpPr>
            <a:spLocks noGrp="1"/>
          </p:cNvSpPr>
          <p:nvPr>
            <p:ph type="pic" sz="quarter" idx="14"/>
          </p:nvPr>
        </p:nvSpPr>
        <p:spPr>
          <a:xfrm>
            <a:off x="14620323" y="6907695"/>
            <a:ext cx="4479235" cy="5423452"/>
          </a:xfrm>
          <a:custGeom>
            <a:avLst/>
            <a:gdLst>
              <a:gd name="connsiteX0" fmla="*/ 0 w 4479235"/>
              <a:gd name="connsiteY0" fmla="*/ 0 h 5423452"/>
              <a:gd name="connsiteX1" fmla="*/ 4479235 w 4479235"/>
              <a:gd name="connsiteY1" fmla="*/ 0 h 5423452"/>
              <a:gd name="connsiteX2" fmla="*/ 4479235 w 4479235"/>
              <a:gd name="connsiteY2" fmla="*/ 5423452 h 5423452"/>
              <a:gd name="connsiteX3" fmla="*/ 0 w 4479235"/>
              <a:gd name="connsiteY3" fmla="*/ 5423452 h 5423452"/>
            </a:gdLst>
            <a:ahLst/>
            <a:cxnLst>
              <a:cxn ang="0">
                <a:pos x="connsiteX0" y="connsiteY0"/>
              </a:cxn>
              <a:cxn ang="0">
                <a:pos x="connsiteX1" y="connsiteY1"/>
              </a:cxn>
              <a:cxn ang="0">
                <a:pos x="connsiteX2" y="connsiteY2"/>
              </a:cxn>
              <a:cxn ang="0">
                <a:pos x="connsiteX3" y="connsiteY3"/>
              </a:cxn>
            </a:cxnLst>
            <a:rect l="l" t="t" r="r" b="b"/>
            <a:pathLst>
              <a:path w="4479235" h="5423452">
                <a:moveTo>
                  <a:pt x="0" y="0"/>
                </a:moveTo>
                <a:lnTo>
                  <a:pt x="4479235" y="0"/>
                </a:lnTo>
                <a:lnTo>
                  <a:pt x="4479235" y="5423452"/>
                </a:lnTo>
                <a:lnTo>
                  <a:pt x="0" y="5423452"/>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0970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ppt_x"/>
                                          </p:val>
                                        </p:tav>
                                        <p:tav tm="100000">
                                          <p:val>
                                            <p:strVal val="#ppt_x"/>
                                          </p:val>
                                        </p:tav>
                                      </p:tavLst>
                                    </p:anim>
                                    <p:anim calcmode="lin" valueType="num">
                                      <p:cBhvr additive="base">
                                        <p:cTn id="12" dur="1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85A56B7E-4AD2-4409-947D-18DECC0E2602}"/>
              </a:ext>
            </a:extLst>
          </p:cNvPr>
          <p:cNvSpPr/>
          <p:nvPr/>
        </p:nvSpPr>
        <p:spPr>
          <a:xfrm>
            <a:off x="1563687" y="1333500"/>
            <a:ext cx="21259800" cy="11049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7380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xmlns="" id="{66A4359F-16C4-442E-949E-B1CBE5348CD3}"/>
              </a:ext>
            </a:extLst>
          </p:cNvPr>
          <p:cNvSpPr>
            <a:spLocks noGrp="1"/>
          </p:cNvSpPr>
          <p:nvPr>
            <p:ph type="pic" sz="quarter" idx="12"/>
          </p:nvPr>
        </p:nvSpPr>
        <p:spPr>
          <a:xfrm>
            <a:off x="8772940" y="1295400"/>
            <a:ext cx="14050548" cy="11049000"/>
          </a:xfrm>
          <a:custGeom>
            <a:avLst/>
            <a:gdLst>
              <a:gd name="connsiteX0" fmla="*/ 0 w 2320541"/>
              <a:gd name="connsiteY0" fmla="*/ 0 h 1743457"/>
              <a:gd name="connsiteX1" fmla="*/ 2320541 w 2320541"/>
              <a:gd name="connsiteY1" fmla="*/ 0 h 1743457"/>
              <a:gd name="connsiteX2" fmla="*/ 2320541 w 2320541"/>
              <a:gd name="connsiteY2" fmla="*/ 1743457 h 1743457"/>
              <a:gd name="connsiteX3" fmla="*/ 0 w 2320541"/>
              <a:gd name="connsiteY3" fmla="*/ 1743457 h 1743457"/>
            </a:gdLst>
            <a:ahLst/>
            <a:cxnLst>
              <a:cxn ang="0">
                <a:pos x="connsiteX0" y="connsiteY0"/>
              </a:cxn>
              <a:cxn ang="0">
                <a:pos x="connsiteX1" y="connsiteY1"/>
              </a:cxn>
              <a:cxn ang="0">
                <a:pos x="connsiteX2" y="connsiteY2"/>
              </a:cxn>
              <a:cxn ang="0">
                <a:pos x="connsiteX3" y="connsiteY3"/>
              </a:cxn>
            </a:cxnLst>
            <a:rect l="l" t="t" r="r" b="b"/>
            <a:pathLst>
              <a:path w="2320541" h="1743457">
                <a:moveTo>
                  <a:pt x="0" y="0"/>
                </a:moveTo>
                <a:lnTo>
                  <a:pt x="2320541" y="0"/>
                </a:lnTo>
                <a:lnTo>
                  <a:pt x="2320541" y="1743457"/>
                </a:lnTo>
                <a:lnTo>
                  <a:pt x="0" y="174345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87382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xmlns="" id="{8D8EDEBD-17D3-4DF2-AA7E-AA113622C4FA}"/>
              </a:ext>
            </a:extLst>
          </p:cNvPr>
          <p:cNvSpPr>
            <a:spLocks noGrp="1"/>
          </p:cNvSpPr>
          <p:nvPr>
            <p:ph type="pic" sz="quarter" idx="12"/>
          </p:nvPr>
        </p:nvSpPr>
        <p:spPr>
          <a:xfrm>
            <a:off x="3359487" y="3436112"/>
            <a:ext cx="2320541" cy="1743457"/>
          </a:xfrm>
          <a:custGeom>
            <a:avLst/>
            <a:gdLst>
              <a:gd name="connsiteX0" fmla="*/ 0 w 2320541"/>
              <a:gd name="connsiteY0" fmla="*/ 0 h 1743457"/>
              <a:gd name="connsiteX1" fmla="*/ 2320541 w 2320541"/>
              <a:gd name="connsiteY1" fmla="*/ 0 h 1743457"/>
              <a:gd name="connsiteX2" fmla="*/ 2320541 w 2320541"/>
              <a:gd name="connsiteY2" fmla="*/ 1743457 h 1743457"/>
              <a:gd name="connsiteX3" fmla="*/ 0 w 2320541"/>
              <a:gd name="connsiteY3" fmla="*/ 1743457 h 1743457"/>
            </a:gdLst>
            <a:ahLst/>
            <a:cxnLst>
              <a:cxn ang="0">
                <a:pos x="connsiteX0" y="connsiteY0"/>
              </a:cxn>
              <a:cxn ang="0">
                <a:pos x="connsiteX1" y="connsiteY1"/>
              </a:cxn>
              <a:cxn ang="0">
                <a:pos x="connsiteX2" y="connsiteY2"/>
              </a:cxn>
              <a:cxn ang="0">
                <a:pos x="connsiteX3" y="connsiteY3"/>
              </a:cxn>
            </a:cxnLst>
            <a:rect l="l" t="t" r="r" b="b"/>
            <a:pathLst>
              <a:path w="2320541" h="1743457">
                <a:moveTo>
                  <a:pt x="0" y="0"/>
                </a:moveTo>
                <a:lnTo>
                  <a:pt x="2320541" y="0"/>
                </a:lnTo>
                <a:lnTo>
                  <a:pt x="2320541" y="1743457"/>
                </a:lnTo>
                <a:lnTo>
                  <a:pt x="0" y="174345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9" name="Picture Placeholder 8">
            <a:extLst>
              <a:ext uri="{FF2B5EF4-FFF2-40B4-BE49-F238E27FC236}">
                <a16:creationId xmlns:a16="http://schemas.microsoft.com/office/drawing/2014/main" xmlns="" id="{3881EA14-3A57-4B11-A9FF-1616AF9372A5}"/>
              </a:ext>
            </a:extLst>
          </p:cNvPr>
          <p:cNvSpPr>
            <a:spLocks noGrp="1"/>
          </p:cNvSpPr>
          <p:nvPr>
            <p:ph type="pic" sz="quarter" idx="13"/>
          </p:nvPr>
        </p:nvSpPr>
        <p:spPr>
          <a:xfrm>
            <a:off x="7781016" y="3436112"/>
            <a:ext cx="2320541" cy="1743457"/>
          </a:xfrm>
          <a:custGeom>
            <a:avLst/>
            <a:gdLst>
              <a:gd name="connsiteX0" fmla="*/ 0 w 2320541"/>
              <a:gd name="connsiteY0" fmla="*/ 0 h 1743457"/>
              <a:gd name="connsiteX1" fmla="*/ 2320541 w 2320541"/>
              <a:gd name="connsiteY1" fmla="*/ 0 h 1743457"/>
              <a:gd name="connsiteX2" fmla="*/ 2320541 w 2320541"/>
              <a:gd name="connsiteY2" fmla="*/ 1743457 h 1743457"/>
              <a:gd name="connsiteX3" fmla="*/ 0 w 2320541"/>
              <a:gd name="connsiteY3" fmla="*/ 1743457 h 1743457"/>
            </a:gdLst>
            <a:ahLst/>
            <a:cxnLst>
              <a:cxn ang="0">
                <a:pos x="connsiteX0" y="connsiteY0"/>
              </a:cxn>
              <a:cxn ang="0">
                <a:pos x="connsiteX1" y="connsiteY1"/>
              </a:cxn>
              <a:cxn ang="0">
                <a:pos x="connsiteX2" y="connsiteY2"/>
              </a:cxn>
              <a:cxn ang="0">
                <a:pos x="connsiteX3" y="connsiteY3"/>
              </a:cxn>
            </a:cxnLst>
            <a:rect l="l" t="t" r="r" b="b"/>
            <a:pathLst>
              <a:path w="2320541" h="1743457">
                <a:moveTo>
                  <a:pt x="0" y="0"/>
                </a:moveTo>
                <a:lnTo>
                  <a:pt x="2320541" y="0"/>
                </a:lnTo>
                <a:lnTo>
                  <a:pt x="2320541" y="1743457"/>
                </a:lnTo>
                <a:lnTo>
                  <a:pt x="0" y="174345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3844210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xmlns="" id="{A452C489-EA6E-4BC5-9850-D8537E86C943}"/>
              </a:ext>
            </a:extLst>
          </p:cNvPr>
          <p:cNvSpPr>
            <a:spLocks noGrp="1"/>
          </p:cNvSpPr>
          <p:nvPr>
            <p:ph type="pic" sz="quarter" idx="13"/>
          </p:nvPr>
        </p:nvSpPr>
        <p:spPr>
          <a:xfrm>
            <a:off x="1563688" y="1295400"/>
            <a:ext cx="7086600" cy="5562600"/>
          </a:xfrm>
          <a:custGeom>
            <a:avLst/>
            <a:gdLst>
              <a:gd name="connsiteX0" fmla="*/ 0 w 7086600"/>
              <a:gd name="connsiteY0" fmla="*/ 0 h 5562600"/>
              <a:gd name="connsiteX1" fmla="*/ 7086600 w 7086600"/>
              <a:gd name="connsiteY1" fmla="*/ 0 h 5562600"/>
              <a:gd name="connsiteX2" fmla="*/ 7086600 w 7086600"/>
              <a:gd name="connsiteY2" fmla="*/ 5562600 h 5562600"/>
              <a:gd name="connsiteX3" fmla="*/ 0 w 7086600"/>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7086600" h="5562600">
                <a:moveTo>
                  <a:pt x="0" y="0"/>
                </a:moveTo>
                <a:lnTo>
                  <a:pt x="7086600" y="0"/>
                </a:lnTo>
                <a:lnTo>
                  <a:pt x="7086600" y="5562600"/>
                </a:lnTo>
                <a:lnTo>
                  <a:pt x="0" y="55626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1" name="Picture Placeholder 10">
            <a:extLst>
              <a:ext uri="{FF2B5EF4-FFF2-40B4-BE49-F238E27FC236}">
                <a16:creationId xmlns:a16="http://schemas.microsoft.com/office/drawing/2014/main" xmlns="" id="{319F50EE-1872-42E1-8F57-3DB9C267B313}"/>
              </a:ext>
            </a:extLst>
          </p:cNvPr>
          <p:cNvSpPr>
            <a:spLocks noGrp="1"/>
          </p:cNvSpPr>
          <p:nvPr>
            <p:ph type="pic" sz="quarter" idx="14"/>
          </p:nvPr>
        </p:nvSpPr>
        <p:spPr>
          <a:xfrm>
            <a:off x="8650288" y="1295400"/>
            <a:ext cx="7086600" cy="5562600"/>
          </a:xfrm>
          <a:custGeom>
            <a:avLst/>
            <a:gdLst>
              <a:gd name="connsiteX0" fmla="*/ 0 w 7086600"/>
              <a:gd name="connsiteY0" fmla="*/ 0 h 5562600"/>
              <a:gd name="connsiteX1" fmla="*/ 7086600 w 7086600"/>
              <a:gd name="connsiteY1" fmla="*/ 0 h 5562600"/>
              <a:gd name="connsiteX2" fmla="*/ 7086600 w 7086600"/>
              <a:gd name="connsiteY2" fmla="*/ 5562600 h 5562600"/>
              <a:gd name="connsiteX3" fmla="*/ 0 w 7086600"/>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7086600" h="5562600">
                <a:moveTo>
                  <a:pt x="0" y="0"/>
                </a:moveTo>
                <a:lnTo>
                  <a:pt x="7086600" y="0"/>
                </a:lnTo>
                <a:lnTo>
                  <a:pt x="7086600" y="5562600"/>
                </a:lnTo>
                <a:lnTo>
                  <a:pt x="0" y="55626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2" name="Picture Placeholder 11">
            <a:extLst>
              <a:ext uri="{FF2B5EF4-FFF2-40B4-BE49-F238E27FC236}">
                <a16:creationId xmlns:a16="http://schemas.microsoft.com/office/drawing/2014/main" xmlns="" id="{253BA0F6-5D4B-47F5-9DA5-B602829E29F5}"/>
              </a:ext>
            </a:extLst>
          </p:cNvPr>
          <p:cNvSpPr>
            <a:spLocks noGrp="1"/>
          </p:cNvSpPr>
          <p:nvPr>
            <p:ph type="pic" sz="quarter" idx="15"/>
          </p:nvPr>
        </p:nvSpPr>
        <p:spPr>
          <a:xfrm>
            <a:off x="15736888" y="1295400"/>
            <a:ext cx="7086600" cy="5562600"/>
          </a:xfrm>
          <a:custGeom>
            <a:avLst/>
            <a:gdLst>
              <a:gd name="connsiteX0" fmla="*/ 0 w 7086600"/>
              <a:gd name="connsiteY0" fmla="*/ 0 h 5562600"/>
              <a:gd name="connsiteX1" fmla="*/ 7086600 w 7086600"/>
              <a:gd name="connsiteY1" fmla="*/ 0 h 5562600"/>
              <a:gd name="connsiteX2" fmla="*/ 7086600 w 7086600"/>
              <a:gd name="connsiteY2" fmla="*/ 5562600 h 5562600"/>
              <a:gd name="connsiteX3" fmla="*/ 0 w 7086600"/>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7086600" h="5562600">
                <a:moveTo>
                  <a:pt x="0" y="0"/>
                </a:moveTo>
                <a:lnTo>
                  <a:pt x="7086600" y="0"/>
                </a:lnTo>
                <a:lnTo>
                  <a:pt x="7086600" y="5562600"/>
                </a:lnTo>
                <a:lnTo>
                  <a:pt x="0" y="55626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42537324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26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91B2C5E7-8FB6-4D6C-8714-4D257F1BD667}"/>
              </a:ext>
            </a:extLst>
          </p:cNvPr>
          <p:cNvSpPr>
            <a:spLocks noGrp="1"/>
          </p:cNvSpPr>
          <p:nvPr>
            <p:ph type="pic" sz="quarter" idx="11"/>
          </p:nvPr>
        </p:nvSpPr>
        <p:spPr>
          <a:xfrm>
            <a:off x="14099138" y="622097"/>
            <a:ext cx="6869053" cy="12441949"/>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716509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Light Blue">
            <a:extLst>
              <a:ext uri="{FF2B5EF4-FFF2-40B4-BE49-F238E27FC236}">
                <a16:creationId xmlns:a16="http://schemas.microsoft.com/office/drawing/2014/main" xmlns="" id="{737C1824-F0F8-4696-B834-5E2D2D66B4B5}"/>
              </a:ext>
            </a:extLst>
          </p:cNvPr>
          <p:cNvSpPr/>
          <p:nvPr/>
        </p:nvSpPr>
        <p:spPr>
          <a:xfrm rot="11700000">
            <a:off x="-9089865" y="167822"/>
            <a:ext cx="31922598" cy="21416690"/>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7000">
                <a:schemeClr val="accent2"/>
              </a:gs>
              <a:gs pos="0">
                <a:schemeClr val="accent1">
                  <a:lumMod val="40000"/>
                  <a:lumOff val="60000"/>
                </a:schemeClr>
              </a:gs>
            </a:gsLst>
            <a:path path="circle">
              <a:fillToRect l="50000" t="50000" r="50000" b="50000"/>
            </a:path>
          </a:gradFill>
          <a:ln w="9525" cap="flat">
            <a:noFill/>
            <a:prstDash val="solid"/>
            <a:miter/>
          </a:ln>
          <a:effectLst>
            <a:softEdge rad="1270000"/>
          </a:effectLst>
        </p:spPr>
        <p:txBody>
          <a:bodyPr rtlCol="0" anchor="ctr"/>
          <a:lstStyle/>
          <a:p>
            <a:endParaRPr lang="en-US"/>
          </a:p>
        </p:txBody>
      </p:sp>
      <p:sp>
        <p:nvSpPr>
          <p:cNvPr id="4" name="Pink Purple">
            <a:extLst>
              <a:ext uri="{FF2B5EF4-FFF2-40B4-BE49-F238E27FC236}">
                <a16:creationId xmlns:a16="http://schemas.microsoft.com/office/drawing/2014/main" xmlns="" id="{500985AA-642B-4D7B-8B9E-2F84B87877A6}"/>
              </a:ext>
            </a:extLst>
          </p:cNvPr>
          <p:cNvSpPr/>
          <p:nvPr/>
        </p:nvSpPr>
        <p:spPr>
          <a:xfrm rot="900000">
            <a:off x="-4017610" y="-8193034"/>
            <a:ext cx="21010204" cy="18788207"/>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1000">
                <a:schemeClr val="accent2"/>
              </a:gs>
              <a:gs pos="40000">
                <a:schemeClr val="accent3">
                  <a:lumMod val="75000"/>
                </a:schemeClr>
              </a:gs>
              <a:gs pos="0">
                <a:schemeClr val="accent3">
                  <a:lumMod val="75000"/>
                </a:schemeClr>
              </a:gs>
            </a:gsLst>
            <a:path path="circle">
              <a:fillToRect l="50000" t="50000" r="50000" b="50000"/>
            </a:path>
          </a:gradFill>
          <a:ln w="9525" cap="flat">
            <a:noFill/>
            <a:prstDash val="solid"/>
            <a:miter/>
          </a:ln>
          <a:effectLst>
            <a:softEdge rad="1270000"/>
          </a:effectLst>
        </p:spPr>
        <p:txBody>
          <a:bodyPr rtlCol="0" anchor="ctr"/>
          <a:lstStyle/>
          <a:p>
            <a:endParaRPr lang="en-US"/>
          </a:p>
        </p:txBody>
      </p:sp>
      <p:sp>
        <p:nvSpPr>
          <p:cNvPr id="5" name="Purple">
            <a:extLst>
              <a:ext uri="{FF2B5EF4-FFF2-40B4-BE49-F238E27FC236}">
                <a16:creationId xmlns:a16="http://schemas.microsoft.com/office/drawing/2014/main" xmlns="" id="{448C279F-10E9-4C46-A814-3EAAE49164DB}"/>
              </a:ext>
            </a:extLst>
          </p:cNvPr>
          <p:cNvSpPr/>
          <p:nvPr/>
        </p:nvSpPr>
        <p:spPr>
          <a:xfrm rot="15300000">
            <a:off x="2416400" y="-9343195"/>
            <a:ext cx="30017871" cy="26843243"/>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3000">
                <a:schemeClr val="accent2"/>
              </a:gs>
              <a:gs pos="0">
                <a:schemeClr val="accent2"/>
              </a:gs>
            </a:gsLst>
            <a:path path="circle">
              <a:fillToRect l="50000" t="50000" r="50000" b="50000"/>
            </a:path>
          </a:gradFill>
          <a:ln w="9525" cap="flat">
            <a:noFill/>
            <a:prstDash val="solid"/>
            <a:miter/>
          </a:ln>
          <a:effectLst>
            <a:softEdge rad="1270000"/>
          </a:effectLst>
        </p:spPr>
        <p:txBody>
          <a:bodyPr rtlCol="0" anchor="ctr"/>
          <a:lstStyle/>
          <a:p>
            <a:endParaRPr lang="en-US"/>
          </a:p>
        </p:txBody>
      </p:sp>
      <p:sp>
        <p:nvSpPr>
          <p:cNvPr id="6" name="Pink">
            <a:extLst>
              <a:ext uri="{FF2B5EF4-FFF2-40B4-BE49-F238E27FC236}">
                <a16:creationId xmlns:a16="http://schemas.microsoft.com/office/drawing/2014/main" xmlns="" id="{B4D9EABA-F71C-441A-8842-306D0D635336}"/>
              </a:ext>
            </a:extLst>
          </p:cNvPr>
          <p:cNvSpPr/>
          <p:nvPr/>
        </p:nvSpPr>
        <p:spPr>
          <a:xfrm rot="9000000">
            <a:off x="570497" y="-5092368"/>
            <a:ext cx="17079431" cy="15273145"/>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0000">
                <a:schemeClr val="accent3">
                  <a:lumMod val="75000"/>
                </a:schemeClr>
              </a:gs>
              <a:gs pos="0">
                <a:schemeClr val="accent3"/>
              </a:gs>
            </a:gsLst>
            <a:path path="circle">
              <a:fillToRect l="50000" t="50000" r="50000" b="50000"/>
            </a:path>
          </a:gradFill>
          <a:ln w="9525" cap="flat">
            <a:noFill/>
            <a:prstDash val="solid"/>
            <a:miter/>
          </a:ln>
          <a:effectLst>
            <a:softEdge rad="1270000"/>
          </a:effectLst>
        </p:spPr>
        <p:txBody>
          <a:bodyPr rtlCol="0" anchor="ctr"/>
          <a:lstStyle/>
          <a:p>
            <a:endParaRPr lang="en-US"/>
          </a:p>
        </p:txBody>
      </p:sp>
      <p:sp>
        <p:nvSpPr>
          <p:cNvPr id="7" name="Light Blue">
            <a:extLst>
              <a:ext uri="{FF2B5EF4-FFF2-40B4-BE49-F238E27FC236}">
                <a16:creationId xmlns:a16="http://schemas.microsoft.com/office/drawing/2014/main" xmlns="" id="{DAAA02BD-934D-45D9-8BEE-7910C910F060}"/>
              </a:ext>
            </a:extLst>
          </p:cNvPr>
          <p:cNvSpPr/>
          <p:nvPr/>
        </p:nvSpPr>
        <p:spPr>
          <a:xfrm rot="15300000">
            <a:off x="7329252" y="-6563623"/>
            <a:ext cx="30017871" cy="26843243"/>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80000">
                <a:schemeClr val="accent2">
                  <a:alpha val="32000"/>
                </a:schemeClr>
              </a:gs>
              <a:gs pos="0">
                <a:schemeClr val="accent1"/>
              </a:gs>
            </a:gsLst>
            <a:path path="circle">
              <a:fillToRect l="50000" t="50000" r="50000" b="50000"/>
            </a:path>
          </a:gradFill>
          <a:ln w="9525" cap="flat">
            <a:noFill/>
            <a:prstDash val="solid"/>
            <a:miter/>
          </a:ln>
          <a:effectLst>
            <a:softEdge rad="1270000"/>
          </a:effectLst>
        </p:spPr>
        <p:txBody>
          <a:bodyPr rtlCol="0" anchor="ctr"/>
          <a:lstStyle/>
          <a:p>
            <a:endParaRPr lang="en-US"/>
          </a:p>
        </p:txBody>
      </p:sp>
      <p:sp>
        <p:nvSpPr>
          <p:cNvPr id="9" name="Oval 8">
            <a:extLst>
              <a:ext uri="{FF2B5EF4-FFF2-40B4-BE49-F238E27FC236}">
                <a16:creationId xmlns:a16="http://schemas.microsoft.com/office/drawing/2014/main" xmlns="" id="{0EE22C8D-264D-45DD-9727-631727A95C16}"/>
              </a:ext>
            </a:extLst>
          </p:cNvPr>
          <p:cNvSpPr/>
          <p:nvPr/>
        </p:nvSpPr>
        <p:spPr>
          <a:xfrm>
            <a:off x="729638" y="739163"/>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C3441EEE-8DEB-47CE-89B8-E9A1AFC49771}"/>
              </a:ext>
            </a:extLst>
          </p:cNvPr>
          <p:cNvSpPr/>
          <p:nvPr/>
        </p:nvSpPr>
        <p:spPr>
          <a:xfrm>
            <a:off x="729638" y="1036819"/>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BC395E79-7464-461B-BAB4-E9EA0ED82658}"/>
              </a:ext>
            </a:extLst>
          </p:cNvPr>
          <p:cNvSpPr/>
          <p:nvPr/>
        </p:nvSpPr>
        <p:spPr>
          <a:xfrm>
            <a:off x="729638" y="1334475"/>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xmlns="" id="{1A402281-A71B-4254-9374-C33A92A607A8}"/>
              </a:ext>
            </a:extLst>
          </p:cNvPr>
          <p:cNvSpPr txBox="1">
            <a:spLocks/>
          </p:cNvSpPr>
          <p:nvPr/>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bg1"/>
                </a:solidFill>
                <a:latin typeface="+mj-lt"/>
              </a:rPr>
              <a:pPr algn="ctr"/>
              <a:t>‹#›</a:t>
            </a:fld>
            <a:endParaRPr lang="en-US" sz="1400" b="1">
              <a:solidFill>
                <a:schemeClr val="bg1"/>
              </a:solidFill>
              <a:latin typeface="+mj-lt"/>
            </a:endParaRPr>
          </a:p>
        </p:txBody>
      </p:sp>
      <p:sp>
        <p:nvSpPr>
          <p:cNvPr id="27" name="Rectangle 18">
            <a:extLst>
              <a:ext uri="{FF2B5EF4-FFF2-40B4-BE49-F238E27FC236}">
                <a16:creationId xmlns:a16="http://schemas.microsoft.com/office/drawing/2014/main" xmlns="" id="{CA6C2FE6-15C5-444F-A4F8-05E69EFFB239}"/>
              </a:ext>
            </a:extLst>
          </p:cNvPr>
          <p:cNvSpPr/>
          <p:nvPr userDrawn="1"/>
        </p:nvSpPr>
        <p:spPr>
          <a:xfrm>
            <a:off x="425240" y="11744613"/>
            <a:ext cx="595035" cy="584775"/>
          </a:xfrm>
          <a:prstGeom prst="rect">
            <a:avLst/>
          </a:prstGeom>
        </p:spPr>
        <p:txBody>
          <a:bodyPr wrap="none" anchor="ctr">
            <a:spAutoFit/>
          </a:bodyPr>
          <a:lstStyle/>
          <a:p>
            <a:pPr algn="ctr"/>
            <a:r>
              <a:rPr lang="en-US" sz="3200" dirty="0">
                <a:solidFill>
                  <a:schemeClr val="bg1"/>
                </a:solidFill>
                <a:latin typeface="Designball-Social-01" pitchFamily="2" charset="0"/>
              </a:rPr>
              <a:t>U</a:t>
            </a:r>
          </a:p>
        </p:txBody>
      </p:sp>
      <p:sp>
        <p:nvSpPr>
          <p:cNvPr id="28" name="Rectangle 19">
            <a:extLst>
              <a:ext uri="{FF2B5EF4-FFF2-40B4-BE49-F238E27FC236}">
                <a16:creationId xmlns:a16="http://schemas.microsoft.com/office/drawing/2014/main" xmlns="" id="{E0723CDF-D715-4746-9E50-51D9C51B26F6}"/>
              </a:ext>
            </a:extLst>
          </p:cNvPr>
          <p:cNvSpPr/>
          <p:nvPr userDrawn="1"/>
        </p:nvSpPr>
        <p:spPr>
          <a:xfrm>
            <a:off x="425240" y="11107701"/>
            <a:ext cx="595036" cy="584775"/>
          </a:xfrm>
          <a:prstGeom prst="rect">
            <a:avLst/>
          </a:prstGeom>
        </p:spPr>
        <p:txBody>
          <a:bodyPr wrap="none" anchor="ctr">
            <a:spAutoFit/>
          </a:bodyPr>
          <a:lstStyle/>
          <a:p>
            <a:pPr algn="ctr"/>
            <a:r>
              <a:rPr lang="en-US" sz="3200">
                <a:solidFill>
                  <a:schemeClr val="bg1"/>
                </a:solidFill>
                <a:latin typeface="Designball-Social-01" pitchFamily="2" charset="0"/>
              </a:rPr>
              <a:t>C</a:t>
            </a:r>
          </a:p>
        </p:txBody>
      </p:sp>
      <p:sp>
        <p:nvSpPr>
          <p:cNvPr id="29" name="Rectangle 20">
            <a:extLst>
              <a:ext uri="{FF2B5EF4-FFF2-40B4-BE49-F238E27FC236}">
                <a16:creationId xmlns:a16="http://schemas.microsoft.com/office/drawing/2014/main" xmlns="" id="{7DBFB512-B3A7-4DAB-A710-3384A067B742}"/>
              </a:ext>
            </a:extLst>
          </p:cNvPr>
          <p:cNvSpPr/>
          <p:nvPr userDrawn="1"/>
        </p:nvSpPr>
        <p:spPr>
          <a:xfrm>
            <a:off x="396329" y="12381525"/>
            <a:ext cx="595036" cy="584775"/>
          </a:xfrm>
          <a:prstGeom prst="rect">
            <a:avLst/>
          </a:prstGeom>
        </p:spPr>
        <p:txBody>
          <a:bodyPr wrap="none" anchor="ctr">
            <a:spAutoFit/>
          </a:bodyPr>
          <a:lstStyle/>
          <a:p>
            <a:pPr algn="ctr"/>
            <a:r>
              <a:rPr lang="en-US" sz="3200" dirty="0">
                <a:solidFill>
                  <a:schemeClr val="bg1"/>
                </a:solidFill>
                <a:latin typeface="Designball-Social-01" pitchFamily="2" charset="0"/>
              </a:rPr>
              <a:t>c</a:t>
            </a:r>
          </a:p>
        </p:txBody>
      </p:sp>
      <p:sp>
        <p:nvSpPr>
          <p:cNvPr id="30" name="Rectangle 18">
            <a:extLst>
              <a:ext uri="{FF2B5EF4-FFF2-40B4-BE49-F238E27FC236}">
                <a16:creationId xmlns:a16="http://schemas.microsoft.com/office/drawing/2014/main" xmlns="" id="{F8D9E334-1CA4-464A-9944-1DA120BD6AD6}"/>
              </a:ext>
            </a:extLst>
          </p:cNvPr>
          <p:cNvSpPr/>
          <p:nvPr userDrawn="1"/>
        </p:nvSpPr>
        <p:spPr>
          <a:xfrm>
            <a:off x="425240" y="10496857"/>
            <a:ext cx="595035" cy="584775"/>
          </a:xfrm>
          <a:prstGeom prst="rect">
            <a:avLst/>
          </a:prstGeom>
        </p:spPr>
        <p:txBody>
          <a:bodyPr wrap="none" anchor="ctr">
            <a:spAutoFit/>
          </a:bodyPr>
          <a:lstStyle/>
          <a:p>
            <a:pPr algn="ctr"/>
            <a:r>
              <a:rPr lang="en-US" sz="3200" dirty="0">
                <a:solidFill>
                  <a:schemeClr val="bg1"/>
                </a:solidFill>
                <a:latin typeface="Designball-Social-01" pitchFamily="2" charset="0"/>
              </a:rPr>
              <a:t>H</a:t>
            </a:r>
          </a:p>
        </p:txBody>
      </p:sp>
      <p:pic>
        <p:nvPicPr>
          <p:cNvPr id="31" name="Resim 30">
            <a:extLst>
              <a:ext uri="{FF2B5EF4-FFF2-40B4-BE49-F238E27FC236}">
                <a16:creationId xmlns:a16="http://schemas.microsoft.com/office/drawing/2014/main" xmlns="" id="{F5465901-BE22-46F1-8F50-C9E297E775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66422" y="6246741"/>
            <a:ext cx="2894945" cy="868484"/>
          </a:xfrm>
          <a:prstGeom prst="rect">
            <a:avLst/>
          </a:prstGeom>
        </p:spPr>
      </p:pic>
    </p:spTree>
    <p:extLst>
      <p:ext uri="{BB962C8B-B14F-4D97-AF65-F5344CB8AC3E}">
        <p14:creationId xmlns:p14="http://schemas.microsoft.com/office/powerpoint/2010/main" val="26221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250" fill="hold"/>
                                        <p:tgtEl>
                                          <p:spTgt spid="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6100" fill="hold"/>
                                        <p:tgtEl>
                                          <p:spTgt spid="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9600" fill="hold"/>
                                        <p:tgtEl>
                                          <p:spTgt spid="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16000" fill="hold"/>
                                        <p:tgtEl>
                                          <p:spTgt spid="7"/>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13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355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7A289BE9-3518-4572-9F36-A58461E16083}"/>
              </a:ext>
            </a:extLst>
          </p:cNvPr>
          <p:cNvSpPr>
            <a:spLocks noGrp="1"/>
          </p:cNvSpPr>
          <p:nvPr>
            <p:ph type="pic" sz="quarter" idx="15"/>
          </p:nvPr>
        </p:nvSpPr>
        <p:spPr>
          <a:xfrm>
            <a:off x="13032100" y="5920253"/>
            <a:ext cx="2737986" cy="1875494"/>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0" name="Picture Placeholder 9">
            <a:extLst>
              <a:ext uri="{FF2B5EF4-FFF2-40B4-BE49-F238E27FC236}">
                <a16:creationId xmlns:a16="http://schemas.microsoft.com/office/drawing/2014/main" xmlns="" id="{E9995F91-8D51-4FF1-A532-B0BD4F0276E7}"/>
              </a:ext>
            </a:extLst>
          </p:cNvPr>
          <p:cNvSpPr>
            <a:spLocks noGrp="1"/>
          </p:cNvSpPr>
          <p:nvPr>
            <p:ph type="pic" sz="quarter" idx="16"/>
          </p:nvPr>
        </p:nvSpPr>
        <p:spPr>
          <a:xfrm>
            <a:off x="15868065" y="5920253"/>
            <a:ext cx="2737986" cy="1875494"/>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1" name="Picture Placeholder 10">
            <a:extLst>
              <a:ext uri="{FF2B5EF4-FFF2-40B4-BE49-F238E27FC236}">
                <a16:creationId xmlns:a16="http://schemas.microsoft.com/office/drawing/2014/main" xmlns="" id="{EAC8D104-8DBC-47C1-B410-760C3B7EC2CF}"/>
              </a:ext>
            </a:extLst>
          </p:cNvPr>
          <p:cNvSpPr>
            <a:spLocks noGrp="1"/>
          </p:cNvSpPr>
          <p:nvPr>
            <p:ph type="pic" sz="quarter" idx="17"/>
          </p:nvPr>
        </p:nvSpPr>
        <p:spPr>
          <a:xfrm>
            <a:off x="18704031" y="5920253"/>
            <a:ext cx="2737984" cy="1875494"/>
          </a:xfrm>
          <a:custGeom>
            <a:avLst/>
            <a:gdLst>
              <a:gd name="connsiteX0" fmla="*/ 0 w 2737984"/>
              <a:gd name="connsiteY0" fmla="*/ 0 h 1875494"/>
              <a:gd name="connsiteX1" fmla="*/ 2737984 w 2737984"/>
              <a:gd name="connsiteY1" fmla="*/ 0 h 1875494"/>
              <a:gd name="connsiteX2" fmla="*/ 2737984 w 2737984"/>
              <a:gd name="connsiteY2" fmla="*/ 1875494 h 1875494"/>
              <a:gd name="connsiteX3" fmla="*/ 0 w 2737984"/>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4" h="1875494">
                <a:moveTo>
                  <a:pt x="0" y="0"/>
                </a:moveTo>
                <a:lnTo>
                  <a:pt x="2737984" y="0"/>
                </a:lnTo>
                <a:lnTo>
                  <a:pt x="2737984"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7092611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xmlns="" id="{CDF241A1-3249-4A50-880D-BD32EE84584D}"/>
              </a:ext>
            </a:extLst>
          </p:cNvPr>
          <p:cNvSpPr>
            <a:spLocks noGrp="1"/>
          </p:cNvSpPr>
          <p:nvPr>
            <p:ph type="pic" sz="quarter" idx="15"/>
          </p:nvPr>
        </p:nvSpPr>
        <p:spPr>
          <a:xfrm>
            <a:off x="12193587" y="0"/>
            <a:ext cx="10629901" cy="13716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1918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317000"/>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xmlns="" id="{C5A564FA-DF57-406B-AA52-35DAE3ECA25F}"/>
              </a:ext>
            </a:extLst>
          </p:cNvPr>
          <p:cNvSpPr>
            <a:spLocks noGrp="1"/>
          </p:cNvSpPr>
          <p:nvPr>
            <p:ph type="pic" sz="quarter" idx="13"/>
          </p:nvPr>
        </p:nvSpPr>
        <p:spPr>
          <a:xfrm>
            <a:off x="3264581" y="2634511"/>
            <a:ext cx="4593771" cy="4085303"/>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5" name="Picture Placeholder 34">
            <a:extLst>
              <a:ext uri="{FF2B5EF4-FFF2-40B4-BE49-F238E27FC236}">
                <a16:creationId xmlns:a16="http://schemas.microsoft.com/office/drawing/2014/main" xmlns="" id="{178CB79B-A821-4975-B3CF-C5631EBE3910}"/>
              </a:ext>
            </a:extLst>
          </p:cNvPr>
          <p:cNvSpPr>
            <a:spLocks noGrp="1"/>
          </p:cNvSpPr>
          <p:nvPr>
            <p:ph type="pic" sz="quarter" idx="14"/>
          </p:nvPr>
        </p:nvSpPr>
        <p:spPr>
          <a:xfrm>
            <a:off x="9887177" y="2634511"/>
            <a:ext cx="4593771" cy="4085303"/>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6" name="Picture Placeholder 35">
            <a:extLst>
              <a:ext uri="{FF2B5EF4-FFF2-40B4-BE49-F238E27FC236}">
                <a16:creationId xmlns:a16="http://schemas.microsoft.com/office/drawing/2014/main" xmlns="" id="{55BC2ECA-3A89-4ACF-A651-BD8BD09C7054}"/>
              </a:ext>
            </a:extLst>
          </p:cNvPr>
          <p:cNvSpPr>
            <a:spLocks noGrp="1"/>
          </p:cNvSpPr>
          <p:nvPr>
            <p:ph type="pic" sz="quarter" idx="15"/>
          </p:nvPr>
        </p:nvSpPr>
        <p:spPr>
          <a:xfrm>
            <a:off x="16505691" y="2634511"/>
            <a:ext cx="4593771" cy="4085303"/>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6426899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1EFD73-3EFC-4E7E-977E-6045C0E97022}"/>
              </a:ext>
            </a:extLst>
          </p:cNvPr>
          <p:cNvSpPr txBox="1"/>
          <p:nvPr userDrawn="1"/>
        </p:nvSpPr>
        <p:spPr>
          <a:xfrm rot="16200000">
            <a:off x="-1151185" y="6311280"/>
            <a:ext cx="4303999" cy="400110"/>
          </a:xfrm>
          <a:prstGeom prst="rect">
            <a:avLst/>
          </a:prstGeom>
          <a:noFill/>
        </p:spPr>
        <p:txBody>
          <a:bodyPr wrap="none" rtlCol="0" anchor="ctr">
            <a:spAutoFit/>
          </a:bodyPr>
          <a:lstStyle/>
          <a:p>
            <a:r>
              <a:rPr lang="en-US" sz="2000" b="1">
                <a:solidFill>
                  <a:schemeClr val="tx1"/>
                </a:solidFill>
                <a:latin typeface="+mj-lt"/>
              </a:rPr>
              <a:t>Nova</a:t>
            </a:r>
            <a:r>
              <a:rPr lang="en-US" sz="2000">
                <a:solidFill>
                  <a:schemeClr val="tx1"/>
                </a:solidFill>
              </a:rPr>
              <a:t> presentation to DesignTuts team</a:t>
            </a:r>
          </a:p>
        </p:txBody>
      </p:sp>
      <p:sp useBgFill="1">
        <p:nvSpPr>
          <p:cNvPr id="3" name="Rectangle 2">
            <a:extLst>
              <a:ext uri="{FF2B5EF4-FFF2-40B4-BE49-F238E27FC236}">
                <a16:creationId xmlns:a16="http://schemas.microsoft.com/office/drawing/2014/main" xmlns="" id="{70C2095F-97D9-4094-BD36-0951741A08F7}"/>
              </a:ext>
            </a:extLst>
          </p:cNvPr>
          <p:cNvSpPr/>
          <p:nvPr userDrawn="1"/>
        </p:nvSpPr>
        <p:spPr>
          <a:xfrm rot="5400000">
            <a:off x="-1196240" y="10738435"/>
            <a:ext cx="4173803" cy="1781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5B3ED305-11AC-4DF6-95E5-0D658AC4E0A0}"/>
              </a:ext>
            </a:extLst>
          </p:cNvPr>
          <p:cNvSpPr/>
          <p:nvPr userDrawn="1"/>
        </p:nvSpPr>
        <p:spPr>
          <a:xfrm rot="2700000">
            <a:off x="499426" y="9056575"/>
            <a:ext cx="1002776" cy="1002776"/>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B822A108-D151-4EA8-9380-3C6EB288932B}"/>
              </a:ext>
            </a:extLst>
          </p:cNvPr>
          <p:cNvSpPr/>
          <p:nvPr userDrawn="1"/>
        </p:nvSpPr>
        <p:spPr>
          <a:xfrm rot="2700000">
            <a:off x="586444" y="9143594"/>
            <a:ext cx="828741" cy="82874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503DE27B-C85C-4D54-A022-976B2D0DD19A}"/>
              </a:ext>
            </a:extLst>
          </p:cNvPr>
          <p:cNvSpPr/>
          <p:nvPr userDrawn="1"/>
        </p:nvSpPr>
        <p:spPr>
          <a:xfrm rot="2700000">
            <a:off x="689492" y="9249392"/>
            <a:ext cx="622645" cy="619422"/>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40B9A2B0-4CF5-4B3C-8C18-E65E2B8C917A}"/>
              </a:ext>
            </a:extLst>
          </p:cNvPr>
          <p:cNvSpPr/>
          <p:nvPr userDrawn="1"/>
        </p:nvSpPr>
        <p:spPr>
          <a:xfrm rot="2700000">
            <a:off x="788177" y="9345328"/>
            <a:ext cx="425275" cy="425275"/>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xmlns="" id="{0F81A6E2-5B09-457E-812E-51511A381940}"/>
              </a:ext>
            </a:extLst>
          </p:cNvPr>
          <p:cNvSpPr txBox="1">
            <a:spLocks/>
          </p:cNvSpPr>
          <p:nvPr userDrawn="1"/>
        </p:nvSpPr>
        <p:spPr>
          <a:xfrm>
            <a:off x="877068" y="9239707"/>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b="1" smtClean="0">
                <a:solidFill>
                  <a:schemeClr val="bg1"/>
                </a:solidFill>
                <a:latin typeface="+mj-lt"/>
              </a:rPr>
              <a:pPr algn="ctr"/>
              <a:t>‹#›</a:t>
            </a:fld>
            <a:endParaRPr lang="en-US" sz="1200" b="1">
              <a:solidFill>
                <a:schemeClr val="bg1"/>
              </a:solidFill>
              <a:latin typeface="+mj-lt"/>
            </a:endParaRPr>
          </a:p>
        </p:txBody>
      </p:sp>
      <p:sp>
        <p:nvSpPr>
          <p:cNvPr id="9" name="Rectangle 8">
            <a:hlinkClick r:id="rId2"/>
            <a:extLst>
              <a:ext uri="{FF2B5EF4-FFF2-40B4-BE49-F238E27FC236}">
                <a16:creationId xmlns:a16="http://schemas.microsoft.com/office/drawing/2014/main" xmlns="" id="{DFEF7234-7D16-4547-AD06-EF442D231C26}"/>
              </a:ext>
            </a:extLst>
          </p:cNvPr>
          <p:cNvSpPr/>
          <p:nvPr userDrawn="1"/>
        </p:nvSpPr>
        <p:spPr>
          <a:xfrm>
            <a:off x="23362766" y="6501135"/>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35756953-F73D-473A-AAB6-F6742A70FB12}"/>
              </a:ext>
            </a:extLst>
          </p:cNvPr>
          <p:cNvSpPr/>
          <p:nvPr userDrawn="1"/>
        </p:nvSpPr>
        <p:spPr>
          <a:xfrm rot="2700000">
            <a:off x="23436611" y="6581333"/>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9E41AB32-3111-45E8-A763-621C6AB956B7}"/>
              </a:ext>
            </a:extLst>
          </p:cNvPr>
          <p:cNvSpPr>
            <a:spLocks/>
          </p:cNvSpPr>
          <p:nvPr userDrawn="1"/>
        </p:nvSpPr>
        <p:spPr bwMode="auto">
          <a:xfrm>
            <a:off x="23662745" y="6742125"/>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 name="Rectangle 11">
            <a:hlinkClick r:id="rId3"/>
            <a:extLst>
              <a:ext uri="{FF2B5EF4-FFF2-40B4-BE49-F238E27FC236}">
                <a16:creationId xmlns:a16="http://schemas.microsoft.com/office/drawing/2014/main" xmlns="" id="{A53A1220-5AB6-40B6-A7C2-28F939B5D56E}"/>
              </a:ext>
            </a:extLst>
          </p:cNvPr>
          <p:cNvSpPr/>
          <p:nvPr userDrawn="1"/>
        </p:nvSpPr>
        <p:spPr>
          <a:xfrm>
            <a:off x="23362766" y="5679998"/>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xmlns="" id="{2407B0DC-8427-4721-AAA2-A667E86D7C2B}"/>
              </a:ext>
            </a:extLst>
          </p:cNvPr>
          <p:cNvSpPr>
            <a:spLocks noEditPoints="1"/>
          </p:cNvSpPr>
          <p:nvPr userDrawn="1"/>
        </p:nvSpPr>
        <p:spPr bwMode="auto">
          <a:xfrm>
            <a:off x="23593484" y="5915790"/>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Oval 13">
            <a:extLst>
              <a:ext uri="{FF2B5EF4-FFF2-40B4-BE49-F238E27FC236}">
                <a16:creationId xmlns:a16="http://schemas.microsoft.com/office/drawing/2014/main" xmlns="" id="{26298F93-E28A-4A6A-B4B1-5DB8B90DBD4D}"/>
              </a:ext>
            </a:extLst>
          </p:cNvPr>
          <p:cNvSpPr/>
          <p:nvPr userDrawn="1"/>
        </p:nvSpPr>
        <p:spPr>
          <a:xfrm rot="2700000">
            <a:off x="23436611" y="5760196"/>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extLst>
              <a:ext uri="{FF2B5EF4-FFF2-40B4-BE49-F238E27FC236}">
                <a16:creationId xmlns:a16="http://schemas.microsoft.com/office/drawing/2014/main" xmlns="" id="{C85C7F75-41AD-4A3A-8E42-56FFCC54EA35}"/>
              </a:ext>
            </a:extLst>
          </p:cNvPr>
          <p:cNvSpPr/>
          <p:nvPr userDrawn="1"/>
        </p:nvSpPr>
        <p:spPr>
          <a:xfrm>
            <a:off x="23362766" y="732227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8">
            <a:extLst>
              <a:ext uri="{FF2B5EF4-FFF2-40B4-BE49-F238E27FC236}">
                <a16:creationId xmlns:a16="http://schemas.microsoft.com/office/drawing/2014/main" xmlns="" id="{7405FD7B-4C67-4C0D-A50B-CD501A6FFE60}"/>
              </a:ext>
            </a:extLst>
          </p:cNvPr>
          <p:cNvSpPr>
            <a:spLocks/>
          </p:cNvSpPr>
          <p:nvPr userDrawn="1"/>
        </p:nvSpPr>
        <p:spPr bwMode="auto">
          <a:xfrm>
            <a:off x="23583068" y="7580059"/>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 name="Oval 16">
            <a:extLst>
              <a:ext uri="{FF2B5EF4-FFF2-40B4-BE49-F238E27FC236}">
                <a16:creationId xmlns:a16="http://schemas.microsoft.com/office/drawing/2014/main" xmlns="" id="{91468AF2-4BDF-494C-8E68-D8622BC33408}"/>
              </a:ext>
            </a:extLst>
          </p:cNvPr>
          <p:cNvSpPr/>
          <p:nvPr userDrawn="1"/>
        </p:nvSpPr>
        <p:spPr>
          <a:xfrm rot="2700000">
            <a:off x="23436611" y="7402469"/>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45FB5C87-D273-4741-B8BC-9DDDF4ACCED6}"/>
              </a:ext>
            </a:extLst>
          </p:cNvPr>
          <p:cNvGrpSpPr/>
          <p:nvPr userDrawn="1"/>
        </p:nvGrpSpPr>
        <p:grpSpPr>
          <a:xfrm>
            <a:off x="949541" y="840709"/>
            <a:ext cx="102546" cy="1150016"/>
            <a:chOff x="447517" y="840709"/>
            <a:chExt cx="102546" cy="1150016"/>
          </a:xfrm>
        </p:grpSpPr>
        <p:sp>
          <p:nvSpPr>
            <p:cNvPr id="19" name="Oval 28">
              <a:extLst>
                <a:ext uri="{FF2B5EF4-FFF2-40B4-BE49-F238E27FC236}">
                  <a16:creationId xmlns:a16="http://schemas.microsoft.com/office/drawing/2014/main" xmlns=""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0" name="Oval 19">
              <a:extLst>
                <a:ext uri="{FF2B5EF4-FFF2-40B4-BE49-F238E27FC236}">
                  <a16:creationId xmlns:a16="http://schemas.microsoft.com/office/drawing/2014/main" xmlns=""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1" name="Oval 20">
              <a:extLst>
                <a:ext uri="{FF2B5EF4-FFF2-40B4-BE49-F238E27FC236}">
                  <a16:creationId xmlns:a16="http://schemas.microsoft.com/office/drawing/2014/main" xmlns=""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2" name="Oval 21">
              <a:extLst>
                <a:ext uri="{FF2B5EF4-FFF2-40B4-BE49-F238E27FC236}">
                  <a16:creationId xmlns:a16="http://schemas.microsoft.com/office/drawing/2014/main" xmlns=""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grpSp>
        <p:nvGrpSpPr>
          <p:cNvPr id="23" name="Group 22">
            <a:extLst>
              <a:ext uri="{FF2B5EF4-FFF2-40B4-BE49-F238E27FC236}">
                <a16:creationId xmlns:a16="http://schemas.microsoft.com/office/drawing/2014/main" xmlns="" id="{075F4416-25C5-4530-A8BB-0DB995984C1E}"/>
              </a:ext>
            </a:extLst>
          </p:cNvPr>
          <p:cNvGrpSpPr/>
          <p:nvPr userDrawn="1"/>
        </p:nvGrpSpPr>
        <p:grpSpPr>
          <a:xfrm>
            <a:off x="23668358" y="12034374"/>
            <a:ext cx="102546" cy="1150016"/>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xmlns=""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5" name="Oval 24">
              <a:extLst>
                <a:ext uri="{FF2B5EF4-FFF2-40B4-BE49-F238E27FC236}">
                  <a16:creationId xmlns:a16="http://schemas.microsoft.com/office/drawing/2014/main" xmlns=""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6" name="Oval 25">
              <a:extLst>
                <a:ext uri="{FF2B5EF4-FFF2-40B4-BE49-F238E27FC236}">
                  <a16:creationId xmlns:a16="http://schemas.microsoft.com/office/drawing/2014/main" xmlns=""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7" name="Oval 26">
              <a:extLst>
                <a:ext uri="{FF2B5EF4-FFF2-40B4-BE49-F238E27FC236}">
                  <a16:creationId xmlns:a16="http://schemas.microsoft.com/office/drawing/2014/main" xmlns=""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sp>
        <p:nvSpPr>
          <p:cNvPr id="28" name="Picture Placeholder 27">
            <a:extLst>
              <a:ext uri="{FF2B5EF4-FFF2-40B4-BE49-F238E27FC236}">
                <a16:creationId xmlns:a16="http://schemas.microsoft.com/office/drawing/2014/main" xmlns="" id="{7F699BD0-E3CD-4B7D-9308-5545CC5626CF}"/>
              </a:ext>
            </a:extLst>
          </p:cNvPr>
          <p:cNvSpPr>
            <a:spLocks noGrp="1"/>
          </p:cNvSpPr>
          <p:nvPr>
            <p:ph type="pic" sz="quarter" idx="13"/>
          </p:nvPr>
        </p:nvSpPr>
        <p:spPr>
          <a:xfrm>
            <a:off x="-2" y="0"/>
            <a:ext cx="24387177" cy="13716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422862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xmlns="" id="{3F2F8012-EE85-4E61-B325-F04045D1F0AB}"/>
              </a:ext>
            </a:extLst>
          </p:cNvPr>
          <p:cNvSpPr>
            <a:spLocks noGrp="1"/>
          </p:cNvSpPr>
          <p:nvPr>
            <p:ph type="pic" sz="quarter" idx="13"/>
          </p:nvPr>
        </p:nvSpPr>
        <p:spPr>
          <a:xfrm>
            <a:off x="7162800" y="1295400"/>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6" name="Picture Placeholder 35">
            <a:extLst>
              <a:ext uri="{FF2B5EF4-FFF2-40B4-BE49-F238E27FC236}">
                <a16:creationId xmlns:a16="http://schemas.microsoft.com/office/drawing/2014/main" xmlns="" id="{FCCFAD53-D99C-4483-BBC4-1C6952C442AD}"/>
              </a:ext>
            </a:extLst>
          </p:cNvPr>
          <p:cNvSpPr>
            <a:spLocks noGrp="1"/>
          </p:cNvSpPr>
          <p:nvPr>
            <p:ph type="pic" sz="quarter" idx="14"/>
          </p:nvPr>
        </p:nvSpPr>
        <p:spPr>
          <a:xfrm>
            <a:off x="7162800" y="14024763"/>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7" name="Picture Placeholder 36">
            <a:extLst>
              <a:ext uri="{FF2B5EF4-FFF2-40B4-BE49-F238E27FC236}">
                <a16:creationId xmlns:a16="http://schemas.microsoft.com/office/drawing/2014/main" xmlns="" id="{2B27640E-DC5B-4F3D-B3BD-3BD42A3AC63A}"/>
              </a:ext>
            </a:extLst>
          </p:cNvPr>
          <p:cNvSpPr>
            <a:spLocks noGrp="1"/>
          </p:cNvSpPr>
          <p:nvPr>
            <p:ph type="pic" sz="quarter" idx="15"/>
          </p:nvPr>
        </p:nvSpPr>
        <p:spPr>
          <a:xfrm>
            <a:off x="7162800" y="-11576304"/>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2" name="TextBox 1">
            <a:extLst>
              <a:ext uri="{FF2B5EF4-FFF2-40B4-BE49-F238E27FC236}">
                <a16:creationId xmlns:a16="http://schemas.microsoft.com/office/drawing/2014/main" xmlns="" id="{991EFD73-3EFC-4E7E-977E-6045C0E97022}"/>
              </a:ext>
            </a:extLst>
          </p:cNvPr>
          <p:cNvSpPr txBox="1"/>
          <p:nvPr userDrawn="1"/>
        </p:nvSpPr>
        <p:spPr>
          <a:xfrm rot="16200000">
            <a:off x="-1151185" y="6311280"/>
            <a:ext cx="4303999" cy="400110"/>
          </a:xfrm>
          <a:prstGeom prst="rect">
            <a:avLst/>
          </a:prstGeom>
          <a:noFill/>
        </p:spPr>
        <p:txBody>
          <a:bodyPr wrap="none" rtlCol="0" anchor="ctr">
            <a:spAutoFit/>
          </a:bodyPr>
          <a:lstStyle/>
          <a:p>
            <a:r>
              <a:rPr lang="en-US" sz="2000" b="1">
                <a:solidFill>
                  <a:schemeClr val="tx1"/>
                </a:solidFill>
                <a:latin typeface="+mj-lt"/>
              </a:rPr>
              <a:t>Nova</a:t>
            </a:r>
            <a:r>
              <a:rPr lang="en-US" sz="2000">
                <a:solidFill>
                  <a:schemeClr val="tx1"/>
                </a:solidFill>
              </a:rPr>
              <a:t> presentation to DesignTuts team</a:t>
            </a:r>
          </a:p>
        </p:txBody>
      </p:sp>
      <p:sp useBgFill="1">
        <p:nvSpPr>
          <p:cNvPr id="3" name="Rectangle 2">
            <a:extLst>
              <a:ext uri="{FF2B5EF4-FFF2-40B4-BE49-F238E27FC236}">
                <a16:creationId xmlns:a16="http://schemas.microsoft.com/office/drawing/2014/main" xmlns="" id="{70C2095F-97D9-4094-BD36-0951741A08F7}"/>
              </a:ext>
            </a:extLst>
          </p:cNvPr>
          <p:cNvSpPr/>
          <p:nvPr userDrawn="1"/>
        </p:nvSpPr>
        <p:spPr>
          <a:xfrm rot="5400000">
            <a:off x="-1196240" y="10738435"/>
            <a:ext cx="4173803" cy="1781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5B3ED305-11AC-4DF6-95E5-0D658AC4E0A0}"/>
              </a:ext>
            </a:extLst>
          </p:cNvPr>
          <p:cNvSpPr/>
          <p:nvPr userDrawn="1"/>
        </p:nvSpPr>
        <p:spPr>
          <a:xfrm rot="2700000">
            <a:off x="499426" y="9056575"/>
            <a:ext cx="1002776" cy="1002776"/>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B822A108-D151-4EA8-9380-3C6EB288932B}"/>
              </a:ext>
            </a:extLst>
          </p:cNvPr>
          <p:cNvSpPr/>
          <p:nvPr userDrawn="1"/>
        </p:nvSpPr>
        <p:spPr>
          <a:xfrm rot="2700000">
            <a:off x="586444" y="9143594"/>
            <a:ext cx="828741" cy="82874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503DE27B-C85C-4D54-A022-976B2D0DD19A}"/>
              </a:ext>
            </a:extLst>
          </p:cNvPr>
          <p:cNvSpPr/>
          <p:nvPr userDrawn="1"/>
        </p:nvSpPr>
        <p:spPr>
          <a:xfrm rot="2700000">
            <a:off x="689492" y="9249392"/>
            <a:ext cx="622645" cy="619422"/>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40B9A2B0-4CF5-4B3C-8C18-E65E2B8C917A}"/>
              </a:ext>
            </a:extLst>
          </p:cNvPr>
          <p:cNvSpPr/>
          <p:nvPr userDrawn="1"/>
        </p:nvSpPr>
        <p:spPr>
          <a:xfrm rot="2700000">
            <a:off x="788177" y="9345328"/>
            <a:ext cx="425275" cy="425275"/>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xmlns="" id="{0F81A6E2-5B09-457E-812E-51511A381940}"/>
              </a:ext>
            </a:extLst>
          </p:cNvPr>
          <p:cNvSpPr txBox="1">
            <a:spLocks/>
          </p:cNvSpPr>
          <p:nvPr userDrawn="1"/>
        </p:nvSpPr>
        <p:spPr>
          <a:xfrm>
            <a:off x="877068" y="9239707"/>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b="1" smtClean="0">
                <a:solidFill>
                  <a:schemeClr val="bg1"/>
                </a:solidFill>
                <a:latin typeface="+mj-lt"/>
              </a:rPr>
              <a:pPr algn="ctr"/>
              <a:t>‹#›</a:t>
            </a:fld>
            <a:endParaRPr lang="en-US" sz="1200" b="1">
              <a:solidFill>
                <a:schemeClr val="bg1"/>
              </a:solidFill>
              <a:latin typeface="+mj-lt"/>
            </a:endParaRPr>
          </a:p>
        </p:txBody>
      </p:sp>
      <p:sp>
        <p:nvSpPr>
          <p:cNvPr id="9" name="Rectangle 8">
            <a:hlinkClick r:id="rId2"/>
            <a:extLst>
              <a:ext uri="{FF2B5EF4-FFF2-40B4-BE49-F238E27FC236}">
                <a16:creationId xmlns:a16="http://schemas.microsoft.com/office/drawing/2014/main" xmlns="" id="{DFEF7234-7D16-4547-AD06-EF442D231C26}"/>
              </a:ext>
            </a:extLst>
          </p:cNvPr>
          <p:cNvSpPr/>
          <p:nvPr userDrawn="1"/>
        </p:nvSpPr>
        <p:spPr>
          <a:xfrm>
            <a:off x="23362766" y="6501135"/>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35756953-F73D-473A-AAB6-F6742A70FB12}"/>
              </a:ext>
            </a:extLst>
          </p:cNvPr>
          <p:cNvSpPr/>
          <p:nvPr userDrawn="1"/>
        </p:nvSpPr>
        <p:spPr>
          <a:xfrm rot="2700000">
            <a:off x="23436611" y="6581333"/>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9E41AB32-3111-45E8-A763-621C6AB956B7}"/>
              </a:ext>
            </a:extLst>
          </p:cNvPr>
          <p:cNvSpPr>
            <a:spLocks/>
          </p:cNvSpPr>
          <p:nvPr userDrawn="1"/>
        </p:nvSpPr>
        <p:spPr bwMode="auto">
          <a:xfrm>
            <a:off x="23662745" y="6742125"/>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 name="Rectangle 11">
            <a:hlinkClick r:id="rId3"/>
            <a:extLst>
              <a:ext uri="{FF2B5EF4-FFF2-40B4-BE49-F238E27FC236}">
                <a16:creationId xmlns:a16="http://schemas.microsoft.com/office/drawing/2014/main" xmlns="" id="{A53A1220-5AB6-40B6-A7C2-28F939B5D56E}"/>
              </a:ext>
            </a:extLst>
          </p:cNvPr>
          <p:cNvSpPr/>
          <p:nvPr userDrawn="1"/>
        </p:nvSpPr>
        <p:spPr>
          <a:xfrm>
            <a:off x="23362766" y="5679998"/>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xmlns="" id="{2407B0DC-8427-4721-AAA2-A667E86D7C2B}"/>
              </a:ext>
            </a:extLst>
          </p:cNvPr>
          <p:cNvSpPr>
            <a:spLocks noEditPoints="1"/>
          </p:cNvSpPr>
          <p:nvPr userDrawn="1"/>
        </p:nvSpPr>
        <p:spPr bwMode="auto">
          <a:xfrm>
            <a:off x="23593484" y="5915790"/>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Oval 13">
            <a:extLst>
              <a:ext uri="{FF2B5EF4-FFF2-40B4-BE49-F238E27FC236}">
                <a16:creationId xmlns:a16="http://schemas.microsoft.com/office/drawing/2014/main" xmlns="" id="{26298F93-E28A-4A6A-B4B1-5DB8B90DBD4D}"/>
              </a:ext>
            </a:extLst>
          </p:cNvPr>
          <p:cNvSpPr/>
          <p:nvPr userDrawn="1"/>
        </p:nvSpPr>
        <p:spPr>
          <a:xfrm rot="2700000">
            <a:off x="23436611" y="5760196"/>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extLst>
              <a:ext uri="{FF2B5EF4-FFF2-40B4-BE49-F238E27FC236}">
                <a16:creationId xmlns:a16="http://schemas.microsoft.com/office/drawing/2014/main" xmlns="" id="{C85C7F75-41AD-4A3A-8E42-56FFCC54EA35}"/>
              </a:ext>
            </a:extLst>
          </p:cNvPr>
          <p:cNvSpPr/>
          <p:nvPr userDrawn="1"/>
        </p:nvSpPr>
        <p:spPr>
          <a:xfrm>
            <a:off x="23362766" y="732227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8">
            <a:extLst>
              <a:ext uri="{FF2B5EF4-FFF2-40B4-BE49-F238E27FC236}">
                <a16:creationId xmlns:a16="http://schemas.microsoft.com/office/drawing/2014/main" xmlns="" id="{7405FD7B-4C67-4C0D-A50B-CD501A6FFE60}"/>
              </a:ext>
            </a:extLst>
          </p:cNvPr>
          <p:cNvSpPr>
            <a:spLocks/>
          </p:cNvSpPr>
          <p:nvPr userDrawn="1"/>
        </p:nvSpPr>
        <p:spPr bwMode="auto">
          <a:xfrm>
            <a:off x="23583068" y="7580059"/>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 name="Oval 16">
            <a:extLst>
              <a:ext uri="{FF2B5EF4-FFF2-40B4-BE49-F238E27FC236}">
                <a16:creationId xmlns:a16="http://schemas.microsoft.com/office/drawing/2014/main" xmlns="" id="{91468AF2-4BDF-494C-8E68-D8622BC33408}"/>
              </a:ext>
            </a:extLst>
          </p:cNvPr>
          <p:cNvSpPr/>
          <p:nvPr userDrawn="1"/>
        </p:nvSpPr>
        <p:spPr>
          <a:xfrm rot="2700000">
            <a:off x="23436611" y="7402469"/>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45FB5C87-D273-4741-B8BC-9DDDF4ACCED6}"/>
              </a:ext>
            </a:extLst>
          </p:cNvPr>
          <p:cNvGrpSpPr/>
          <p:nvPr userDrawn="1"/>
        </p:nvGrpSpPr>
        <p:grpSpPr>
          <a:xfrm>
            <a:off x="949541" y="840709"/>
            <a:ext cx="102546" cy="1150016"/>
            <a:chOff x="447517" y="840709"/>
            <a:chExt cx="102546" cy="1150016"/>
          </a:xfrm>
        </p:grpSpPr>
        <p:sp>
          <p:nvSpPr>
            <p:cNvPr id="19" name="Oval 28">
              <a:extLst>
                <a:ext uri="{FF2B5EF4-FFF2-40B4-BE49-F238E27FC236}">
                  <a16:creationId xmlns:a16="http://schemas.microsoft.com/office/drawing/2014/main" xmlns=""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0" name="Oval 19">
              <a:extLst>
                <a:ext uri="{FF2B5EF4-FFF2-40B4-BE49-F238E27FC236}">
                  <a16:creationId xmlns:a16="http://schemas.microsoft.com/office/drawing/2014/main" xmlns=""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1" name="Oval 20">
              <a:extLst>
                <a:ext uri="{FF2B5EF4-FFF2-40B4-BE49-F238E27FC236}">
                  <a16:creationId xmlns:a16="http://schemas.microsoft.com/office/drawing/2014/main" xmlns=""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2" name="Oval 21">
              <a:extLst>
                <a:ext uri="{FF2B5EF4-FFF2-40B4-BE49-F238E27FC236}">
                  <a16:creationId xmlns:a16="http://schemas.microsoft.com/office/drawing/2014/main" xmlns=""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grpSp>
        <p:nvGrpSpPr>
          <p:cNvPr id="23" name="Group 22">
            <a:extLst>
              <a:ext uri="{FF2B5EF4-FFF2-40B4-BE49-F238E27FC236}">
                <a16:creationId xmlns:a16="http://schemas.microsoft.com/office/drawing/2014/main" xmlns="" id="{075F4416-25C5-4530-A8BB-0DB995984C1E}"/>
              </a:ext>
            </a:extLst>
          </p:cNvPr>
          <p:cNvGrpSpPr/>
          <p:nvPr userDrawn="1"/>
        </p:nvGrpSpPr>
        <p:grpSpPr>
          <a:xfrm>
            <a:off x="23668358" y="12034374"/>
            <a:ext cx="102546" cy="1150016"/>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xmlns=""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5" name="Oval 24">
              <a:extLst>
                <a:ext uri="{FF2B5EF4-FFF2-40B4-BE49-F238E27FC236}">
                  <a16:creationId xmlns:a16="http://schemas.microsoft.com/office/drawing/2014/main" xmlns=""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6" name="Oval 25">
              <a:extLst>
                <a:ext uri="{FF2B5EF4-FFF2-40B4-BE49-F238E27FC236}">
                  <a16:creationId xmlns:a16="http://schemas.microsoft.com/office/drawing/2014/main" xmlns=""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7" name="Oval 26">
              <a:extLst>
                <a:ext uri="{FF2B5EF4-FFF2-40B4-BE49-F238E27FC236}">
                  <a16:creationId xmlns:a16="http://schemas.microsoft.com/office/drawing/2014/main" xmlns=""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spTree>
    <p:extLst>
      <p:ext uri="{BB962C8B-B14F-4D97-AF65-F5344CB8AC3E}">
        <p14:creationId xmlns:p14="http://schemas.microsoft.com/office/powerpoint/2010/main" val="20110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59224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xmlns="" id="{C5A564FA-DF57-406B-AA52-35DAE3ECA25F}"/>
              </a:ext>
            </a:extLst>
          </p:cNvPr>
          <p:cNvSpPr>
            <a:spLocks noGrp="1"/>
          </p:cNvSpPr>
          <p:nvPr>
            <p:ph type="pic" sz="quarter" idx="13"/>
          </p:nvPr>
        </p:nvSpPr>
        <p:spPr>
          <a:xfrm>
            <a:off x="3264581" y="2634511"/>
            <a:ext cx="4593771" cy="4085303"/>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5" name="Picture Placeholder 34">
            <a:extLst>
              <a:ext uri="{FF2B5EF4-FFF2-40B4-BE49-F238E27FC236}">
                <a16:creationId xmlns:a16="http://schemas.microsoft.com/office/drawing/2014/main" xmlns="" id="{178CB79B-A821-4975-B3CF-C5631EBE3910}"/>
              </a:ext>
            </a:extLst>
          </p:cNvPr>
          <p:cNvSpPr>
            <a:spLocks noGrp="1"/>
          </p:cNvSpPr>
          <p:nvPr>
            <p:ph type="pic" sz="quarter" idx="14"/>
          </p:nvPr>
        </p:nvSpPr>
        <p:spPr>
          <a:xfrm>
            <a:off x="9887177" y="2634511"/>
            <a:ext cx="4593771" cy="4085303"/>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6" name="Picture Placeholder 35">
            <a:extLst>
              <a:ext uri="{FF2B5EF4-FFF2-40B4-BE49-F238E27FC236}">
                <a16:creationId xmlns:a16="http://schemas.microsoft.com/office/drawing/2014/main" xmlns="" id="{55BC2ECA-3A89-4ACF-A651-BD8BD09C7054}"/>
              </a:ext>
            </a:extLst>
          </p:cNvPr>
          <p:cNvSpPr>
            <a:spLocks noGrp="1"/>
          </p:cNvSpPr>
          <p:nvPr>
            <p:ph type="pic" sz="quarter" idx="15"/>
          </p:nvPr>
        </p:nvSpPr>
        <p:spPr>
          <a:xfrm>
            <a:off x="16505691" y="2634511"/>
            <a:ext cx="4593771" cy="4085303"/>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6735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7649B2-2893-4336-9F6A-E261B8C7C7DB}"/>
              </a:ext>
            </a:extLst>
          </p:cNvPr>
          <p:cNvSpPr/>
          <p:nvPr userDrawn="1"/>
        </p:nvSpPr>
        <p:spPr>
          <a:xfrm>
            <a:off x="1563688" y="1295400"/>
            <a:ext cx="21259800" cy="110490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3" name="Picture Placeholder 3">
            <a:extLst>
              <a:ext uri="{FF2B5EF4-FFF2-40B4-BE49-F238E27FC236}">
                <a16:creationId xmlns:a16="http://schemas.microsoft.com/office/drawing/2014/main" xmlns="" id="{32F397F7-DD9C-4592-9C0D-0951AFFDEA22}"/>
              </a:ext>
            </a:extLst>
          </p:cNvPr>
          <p:cNvSpPr>
            <a:spLocks noGrp="1"/>
          </p:cNvSpPr>
          <p:nvPr>
            <p:ph type="pic" sz="quarter" idx="11"/>
          </p:nvPr>
        </p:nvSpPr>
        <p:spPr>
          <a:xfrm>
            <a:off x="12193588" y="0"/>
            <a:ext cx="10629899" cy="137160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7" name="Picture Placeholder 4">
            <a:extLst>
              <a:ext uri="{FF2B5EF4-FFF2-40B4-BE49-F238E27FC236}">
                <a16:creationId xmlns:a16="http://schemas.microsoft.com/office/drawing/2014/main" xmlns="" id="{A72BF187-8D1A-47D0-8FF0-646D171F86C0}"/>
              </a:ext>
            </a:extLst>
          </p:cNvPr>
          <p:cNvSpPr>
            <a:spLocks noGrp="1"/>
          </p:cNvSpPr>
          <p:nvPr>
            <p:ph type="pic" sz="quarter" idx="12"/>
          </p:nvPr>
        </p:nvSpPr>
        <p:spPr>
          <a:xfrm>
            <a:off x="8470376" y="3133226"/>
            <a:ext cx="7446422" cy="7449548"/>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1216979939"/>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1EFD73-3EFC-4E7E-977E-6045C0E97022}"/>
              </a:ext>
            </a:extLst>
          </p:cNvPr>
          <p:cNvSpPr txBox="1"/>
          <p:nvPr userDrawn="1"/>
        </p:nvSpPr>
        <p:spPr>
          <a:xfrm rot="16200000">
            <a:off x="-1151185" y="6311280"/>
            <a:ext cx="4303999" cy="400110"/>
          </a:xfrm>
          <a:prstGeom prst="rect">
            <a:avLst/>
          </a:prstGeom>
          <a:noFill/>
        </p:spPr>
        <p:txBody>
          <a:bodyPr wrap="none" rtlCol="0" anchor="ctr">
            <a:spAutoFit/>
          </a:bodyPr>
          <a:lstStyle/>
          <a:p>
            <a:r>
              <a:rPr lang="en-US" sz="2000" b="1">
                <a:solidFill>
                  <a:schemeClr val="tx1"/>
                </a:solidFill>
                <a:latin typeface="+mj-lt"/>
              </a:rPr>
              <a:t>Nova</a:t>
            </a:r>
            <a:r>
              <a:rPr lang="en-US" sz="2000">
                <a:solidFill>
                  <a:schemeClr val="tx1"/>
                </a:solidFill>
              </a:rPr>
              <a:t> presentation to DesignTuts team</a:t>
            </a:r>
          </a:p>
        </p:txBody>
      </p:sp>
      <p:sp useBgFill="1">
        <p:nvSpPr>
          <p:cNvPr id="3" name="Rectangle 2">
            <a:extLst>
              <a:ext uri="{FF2B5EF4-FFF2-40B4-BE49-F238E27FC236}">
                <a16:creationId xmlns:a16="http://schemas.microsoft.com/office/drawing/2014/main" xmlns="" id="{70C2095F-97D9-4094-BD36-0951741A08F7}"/>
              </a:ext>
            </a:extLst>
          </p:cNvPr>
          <p:cNvSpPr/>
          <p:nvPr userDrawn="1"/>
        </p:nvSpPr>
        <p:spPr>
          <a:xfrm rot="5400000">
            <a:off x="-1196240" y="10738435"/>
            <a:ext cx="4173803" cy="1781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5B3ED305-11AC-4DF6-95E5-0D658AC4E0A0}"/>
              </a:ext>
            </a:extLst>
          </p:cNvPr>
          <p:cNvSpPr/>
          <p:nvPr userDrawn="1"/>
        </p:nvSpPr>
        <p:spPr>
          <a:xfrm rot="2700000">
            <a:off x="499426" y="9056575"/>
            <a:ext cx="1002776" cy="1002776"/>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B822A108-D151-4EA8-9380-3C6EB288932B}"/>
              </a:ext>
            </a:extLst>
          </p:cNvPr>
          <p:cNvSpPr/>
          <p:nvPr userDrawn="1"/>
        </p:nvSpPr>
        <p:spPr>
          <a:xfrm rot="2700000">
            <a:off x="586444" y="9143594"/>
            <a:ext cx="828741" cy="82874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503DE27B-C85C-4D54-A022-976B2D0DD19A}"/>
              </a:ext>
            </a:extLst>
          </p:cNvPr>
          <p:cNvSpPr/>
          <p:nvPr userDrawn="1"/>
        </p:nvSpPr>
        <p:spPr>
          <a:xfrm rot="2700000">
            <a:off x="689492" y="9249392"/>
            <a:ext cx="622645" cy="619422"/>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40B9A2B0-4CF5-4B3C-8C18-E65E2B8C917A}"/>
              </a:ext>
            </a:extLst>
          </p:cNvPr>
          <p:cNvSpPr/>
          <p:nvPr userDrawn="1"/>
        </p:nvSpPr>
        <p:spPr>
          <a:xfrm rot="2700000">
            <a:off x="788177" y="9345328"/>
            <a:ext cx="425275" cy="425275"/>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xmlns="" id="{0F81A6E2-5B09-457E-812E-51511A381940}"/>
              </a:ext>
            </a:extLst>
          </p:cNvPr>
          <p:cNvSpPr txBox="1">
            <a:spLocks/>
          </p:cNvSpPr>
          <p:nvPr userDrawn="1"/>
        </p:nvSpPr>
        <p:spPr>
          <a:xfrm>
            <a:off x="877068" y="9239707"/>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b="1" smtClean="0">
                <a:solidFill>
                  <a:schemeClr val="bg1"/>
                </a:solidFill>
                <a:latin typeface="+mj-lt"/>
              </a:rPr>
              <a:pPr algn="ctr"/>
              <a:t>‹#›</a:t>
            </a:fld>
            <a:endParaRPr lang="en-US" sz="1200" b="1">
              <a:solidFill>
                <a:schemeClr val="bg1"/>
              </a:solidFill>
              <a:latin typeface="+mj-lt"/>
            </a:endParaRPr>
          </a:p>
        </p:txBody>
      </p:sp>
      <p:sp>
        <p:nvSpPr>
          <p:cNvPr id="9" name="Rectangle 8">
            <a:hlinkClick r:id="rId2"/>
            <a:extLst>
              <a:ext uri="{FF2B5EF4-FFF2-40B4-BE49-F238E27FC236}">
                <a16:creationId xmlns:a16="http://schemas.microsoft.com/office/drawing/2014/main" xmlns="" id="{DFEF7234-7D16-4547-AD06-EF442D231C26}"/>
              </a:ext>
            </a:extLst>
          </p:cNvPr>
          <p:cNvSpPr/>
          <p:nvPr userDrawn="1"/>
        </p:nvSpPr>
        <p:spPr>
          <a:xfrm>
            <a:off x="23362766" y="6501135"/>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35756953-F73D-473A-AAB6-F6742A70FB12}"/>
              </a:ext>
            </a:extLst>
          </p:cNvPr>
          <p:cNvSpPr/>
          <p:nvPr userDrawn="1"/>
        </p:nvSpPr>
        <p:spPr>
          <a:xfrm rot="2700000">
            <a:off x="23436611" y="6581333"/>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9E41AB32-3111-45E8-A763-621C6AB956B7}"/>
              </a:ext>
            </a:extLst>
          </p:cNvPr>
          <p:cNvSpPr>
            <a:spLocks/>
          </p:cNvSpPr>
          <p:nvPr userDrawn="1"/>
        </p:nvSpPr>
        <p:spPr bwMode="auto">
          <a:xfrm>
            <a:off x="23662745" y="6742125"/>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 name="Rectangle 11">
            <a:hlinkClick r:id="rId3"/>
            <a:extLst>
              <a:ext uri="{FF2B5EF4-FFF2-40B4-BE49-F238E27FC236}">
                <a16:creationId xmlns:a16="http://schemas.microsoft.com/office/drawing/2014/main" xmlns="" id="{A53A1220-5AB6-40B6-A7C2-28F939B5D56E}"/>
              </a:ext>
            </a:extLst>
          </p:cNvPr>
          <p:cNvSpPr/>
          <p:nvPr userDrawn="1"/>
        </p:nvSpPr>
        <p:spPr>
          <a:xfrm>
            <a:off x="23362766" y="5679998"/>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xmlns="" id="{2407B0DC-8427-4721-AAA2-A667E86D7C2B}"/>
              </a:ext>
            </a:extLst>
          </p:cNvPr>
          <p:cNvSpPr>
            <a:spLocks noEditPoints="1"/>
          </p:cNvSpPr>
          <p:nvPr userDrawn="1"/>
        </p:nvSpPr>
        <p:spPr bwMode="auto">
          <a:xfrm>
            <a:off x="23593484" y="5915790"/>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Oval 13">
            <a:extLst>
              <a:ext uri="{FF2B5EF4-FFF2-40B4-BE49-F238E27FC236}">
                <a16:creationId xmlns:a16="http://schemas.microsoft.com/office/drawing/2014/main" xmlns="" id="{26298F93-E28A-4A6A-B4B1-5DB8B90DBD4D}"/>
              </a:ext>
            </a:extLst>
          </p:cNvPr>
          <p:cNvSpPr/>
          <p:nvPr userDrawn="1"/>
        </p:nvSpPr>
        <p:spPr>
          <a:xfrm rot="2700000">
            <a:off x="23436611" y="5760196"/>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extLst>
              <a:ext uri="{FF2B5EF4-FFF2-40B4-BE49-F238E27FC236}">
                <a16:creationId xmlns:a16="http://schemas.microsoft.com/office/drawing/2014/main" xmlns="" id="{C85C7F75-41AD-4A3A-8E42-56FFCC54EA35}"/>
              </a:ext>
            </a:extLst>
          </p:cNvPr>
          <p:cNvSpPr/>
          <p:nvPr userDrawn="1"/>
        </p:nvSpPr>
        <p:spPr>
          <a:xfrm>
            <a:off x="23362766" y="732227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8">
            <a:extLst>
              <a:ext uri="{FF2B5EF4-FFF2-40B4-BE49-F238E27FC236}">
                <a16:creationId xmlns:a16="http://schemas.microsoft.com/office/drawing/2014/main" xmlns="" id="{7405FD7B-4C67-4C0D-A50B-CD501A6FFE60}"/>
              </a:ext>
            </a:extLst>
          </p:cNvPr>
          <p:cNvSpPr>
            <a:spLocks/>
          </p:cNvSpPr>
          <p:nvPr userDrawn="1"/>
        </p:nvSpPr>
        <p:spPr bwMode="auto">
          <a:xfrm>
            <a:off x="23583068" y="7580059"/>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 name="Oval 16">
            <a:extLst>
              <a:ext uri="{FF2B5EF4-FFF2-40B4-BE49-F238E27FC236}">
                <a16:creationId xmlns:a16="http://schemas.microsoft.com/office/drawing/2014/main" xmlns="" id="{91468AF2-4BDF-494C-8E68-D8622BC33408}"/>
              </a:ext>
            </a:extLst>
          </p:cNvPr>
          <p:cNvSpPr/>
          <p:nvPr userDrawn="1"/>
        </p:nvSpPr>
        <p:spPr>
          <a:xfrm rot="2700000">
            <a:off x="23436611" y="7402469"/>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45FB5C87-D273-4741-B8BC-9DDDF4ACCED6}"/>
              </a:ext>
            </a:extLst>
          </p:cNvPr>
          <p:cNvGrpSpPr/>
          <p:nvPr userDrawn="1"/>
        </p:nvGrpSpPr>
        <p:grpSpPr>
          <a:xfrm>
            <a:off x="949541" y="840709"/>
            <a:ext cx="102546" cy="1150016"/>
            <a:chOff x="447517" y="840709"/>
            <a:chExt cx="102546" cy="1150016"/>
          </a:xfrm>
        </p:grpSpPr>
        <p:sp>
          <p:nvSpPr>
            <p:cNvPr id="19" name="Oval 28">
              <a:extLst>
                <a:ext uri="{FF2B5EF4-FFF2-40B4-BE49-F238E27FC236}">
                  <a16:creationId xmlns:a16="http://schemas.microsoft.com/office/drawing/2014/main" xmlns=""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0" name="Oval 19">
              <a:extLst>
                <a:ext uri="{FF2B5EF4-FFF2-40B4-BE49-F238E27FC236}">
                  <a16:creationId xmlns:a16="http://schemas.microsoft.com/office/drawing/2014/main" xmlns=""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1" name="Oval 20">
              <a:extLst>
                <a:ext uri="{FF2B5EF4-FFF2-40B4-BE49-F238E27FC236}">
                  <a16:creationId xmlns:a16="http://schemas.microsoft.com/office/drawing/2014/main" xmlns=""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2" name="Oval 21">
              <a:extLst>
                <a:ext uri="{FF2B5EF4-FFF2-40B4-BE49-F238E27FC236}">
                  <a16:creationId xmlns:a16="http://schemas.microsoft.com/office/drawing/2014/main" xmlns=""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grpSp>
        <p:nvGrpSpPr>
          <p:cNvPr id="23" name="Group 22">
            <a:extLst>
              <a:ext uri="{FF2B5EF4-FFF2-40B4-BE49-F238E27FC236}">
                <a16:creationId xmlns:a16="http://schemas.microsoft.com/office/drawing/2014/main" xmlns="" id="{075F4416-25C5-4530-A8BB-0DB995984C1E}"/>
              </a:ext>
            </a:extLst>
          </p:cNvPr>
          <p:cNvGrpSpPr/>
          <p:nvPr userDrawn="1"/>
        </p:nvGrpSpPr>
        <p:grpSpPr>
          <a:xfrm>
            <a:off x="23668358" y="12034374"/>
            <a:ext cx="102546" cy="1150016"/>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xmlns=""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5" name="Oval 24">
              <a:extLst>
                <a:ext uri="{FF2B5EF4-FFF2-40B4-BE49-F238E27FC236}">
                  <a16:creationId xmlns:a16="http://schemas.microsoft.com/office/drawing/2014/main" xmlns=""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6" name="Oval 25">
              <a:extLst>
                <a:ext uri="{FF2B5EF4-FFF2-40B4-BE49-F238E27FC236}">
                  <a16:creationId xmlns:a16="http://schemas.microsoft.com/office/drawing/2014/main" xmlns=""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7" name="Oval 26">
              <a:extLst>
                <a:ext uri="{FF2B5EF4-FFF2-40B4-BE49-F238E27FC236}">
                  <a16:creationId xmlns:a16="http://schemas.microsoft.com/office/drawing/2014/main" xmlns=""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sp>
        <p:nvSpPr>
          <p:cNvPr id="28" name="Picture Placeholder 27">
            <a:extLst>
              <a:ext uri="{FF2B5EF4-FFF2-40B4-BE49-F238E27FC236}">
                <a16:creationId xmlns:a16="http://schemas.microsoft.com/office/drawing/2014/main" xmlns="" id="{7F699BD0-E3CD-4B7D-9308-5545CC5626CF}"/>
              </a:ext>
            </a:extLst>
          </p:cNvPr>
          <p:cNvSpPr>
            <a:spLocks noGrp="1"/>
          </p:cNvSpPr>
          <p:nvPr>
            <p:ph type="pic" sz="quarter" idx="13"/>
          </p:nvPr>
        </p:nvSpPr>
        <p:spPr>
          <a:xfrm>
            <a:off x="-2" y="0"/>
            <a:ext cx="24387177" cy="13716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03037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xmlns="" id="{3F2F8012-EE85-4E61-B325-F04045D1F0AB}"/>
              </a:ext>
            </a:extLst>
          </p:cNvPr>
          <p:cNvSpPr>
            <a:spLocks noGrp="1"/>
          </p:cNvSpPr>
          <p:nvPr>
            <p:ph type="pic" sz="quarter" idx="13"/>
          </p:nvPr>
        </p:nvSpPr>
        <p:spPr>
          <a:xfrm>
            <a:off x="7162800" y="1295400"/>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6" name="Picture Placeholder 35">
            <a:extLst>
              <a:ext uri="{FF2B5EF4-FFF2-40B4-BE49-F238E27FC236}">
                <a16:creationId xmlns:a16="http://schemas.microsoft.com/office/drawing/2014/main" xmlns="" id="{FCCFAD53-D99C-4483-BBC4-1C6952C442AD}"/>
              </a:ext>
            </a:extLst>
          </p:cNvPr>
          <p:cNvSpPr>
            <a:spLocks noGrp="1"/>
          </p:cNvSpPr>
          <p:nvPr>
            <p:ph type="pic" sz="quarter" idx="14"/>
          </p:nvPr>
        </p:nvSpPr>
        <p:spPr>
          <a:xfrm>
            <a:off x="7162800" y="14024763"/>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37" name="Picture Placeholder 36">
            <a:extLst>
              <a:ext uri="{FF2B5EF4-FFF2-40B4-BE49-F238E27FC236}">
                <a16:creationId xmlns:a16="http://schemas.microsoft.com/office/drawing/2014/main" xmlns="" id="{2B27640E-DC5B-4F3D-B3BD-3BD42A3AC63A}"/>
              </a:ext>
            </a:extLst>
          </p:cNvPr>
          <p:cNvSpPr>
            <a:spLocks noGrp="1"/>
          </p:cNvSpPr>
          <p:nvPr>
            <p:ph type="pic" sz="quarter" idx="15"/>
          </p:nvPr>
        </p:nvSpPr>
        <p:spPr>
          <a:xfrm>
            <a:off x="7162800" y="-11576304"/>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vl1pPr>
          </a:lstStyle>
          <a:p>
            <a:endParaRPr lang="en-US"/>
          </a:p>
        </p:txBody>
      </p:sp>
      <p:sp>
        <p:nvSpPr>
          <p:cNvPr id="2" name="TextBox 1">
            <a:extLst>
              <a:ext uri="{FF2B5EF4-FFF2-40B4-BE49-F238E27FC236}">
                <a16:creationId xmlns:a16="http://schemas.microsoft.com/office/drawing/2014/main" xmlns="" id="{991EFD73-3EFC-4E7E-977E-6045C0E97022}"/>
              </a:ext>
            </a:extLst>
          </p:cNvPr>
          <p:cNvSpPr txBox="1"/>
          <p:nvPr userDrawn="1"/>
        </p:nvSpPr>
        <p:spPr>
          <a:xfrm rot="16200000">
            <a:off x="-1151185" y="6311280"/>
            <a:ext cx="4303999" cy="400110"/>
          </a:xfrm>
          <a:prstGeom prst="rect">
            <a:avLst/>
          </a:prstGeom>
          <a:noFill/>
        </p:spPr>
        <p:txBody>
          <a:bodyPr wrap="none" rtlCol="0" anchor="ctr">
            <a:spAutoFit/>
          </a:bodyPr>
          <a:lstStyle/>
          <a:p>
            <a:r>
              <a:rPr lang="en-US" sz="2000" b="1">
                <a:solidFill>
                  <a:schemeClr val="tx1"/>
                </a:solidFill>
                <a:latin typeface="+mj-lt"/>
              </a:rPr>
              <a:t>Nova</a:t>
            </a:r>
            <a:r>
              <a:rPr lang="en-US" sz="2000">
                <a:solidFill>
                  <a:schemeClr val="tx1"/>
                </a:solidFill>
              </a:rPr>
              <a:t> presentation to DesignTuts team</a:t>
            </a:r>
          </a:p>
        </p:txBody>
      </p:sp>
      <p:sp useBgFill="1">
        <p:nvSpPr>
          <p:cNvPr id="3" name="Rectangle 2">
            <a:extLst>
              <a:ext uri="{FF2B5EF4-FFF2-40B4-BE49-F238E27FC236}">
                <a16:creationId xmlns:a16="http://schemas.microsoft.com/office/drawing/2014/main" xmlns="" id="{70C2095F-97D9-4094-BD36-0951741A08F7}"/>
              </a:ext>
            </a:extLst>
          </p:cNvPr>
          <p:cNvSpPr/>
          <p:nvPr userDrawn="1"/>
        </p:nvSpPr>
        <p:spPr>
          <a:xfrm rot="5400000">
            <a:off x="-1196240" y="10738435"/>
            <a:ext cx="4173803" cy="1781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5B3ED305-11AC-4DF6-95E5-0D658AC4E0A0}"/>
              </a:ext>
            </a:extLst>
          </p:cNvPr>
          <p:cNvSpPr/>
          <p:nvPr userDrawn="1"/>
        </p:nvSpPr>
        <p:spPr>
          <a:xfrm rot="2700000">
            <a:off x="499426" y="9056575"/>
            <a:ext cx="1002776" cy="1002776"/>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B822A108-D151-4EA8-9380-3C6EB288932B}"/>
              </a:ext>
            </a:extLst>
          </p:cNvPr>
          <p:cNvSpPr/>
          <p:nvPr userDrawn="1"/>
        </p:nvSpPr>
        <p:spPr>
          <a:xfrm rot="2700000">
            <a:off x="586444" y="9143594"/>
            <a:ext cx="828741" cy="82874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503DE27B-C85C-4D54-A022-976B2D0DD19A}"/>
              </a:ext>
            </a:extLst>
          </p:cNvPr>
          <p:cNvSpPr/>
          <p:nvPr userDrawn="1"/>
        </p:nvSpPr>
        <p:spPr>
          <a:xfrm rot="2700000">
            <a:off x="689492" y="9249392"/>
            <a:ext cx="622645" cy="619422"/>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40B9A2B0-4CF5-4B3C-8C18-E65E2B8C917A}"/>
              </a:ext>
            </a:extLst>
          </p:cNvPr>
          <p:cNvSpPr/>
          <p:nvPr userDrawn="1"/>
        </p:nvSpPr>
        <p:spPr>
          <a:xfrm rot="2700000">
            <a:off x="788177" y="9345328"/>
            <a:ext cx="425275" cy="425275"/>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xmlns="" id="{0F81A6E2-5B09-457E-812E-51511A381940}"/>
              </a:ext>
            </a:extLst>
          </p:cNvPr>
          <p:cNvSpPr txBox="1">
            <a:spLocks/>
          </p:cNvSpPr>
          <p:nvPr userDrawn="1"/>
        </p:nvSpPr>
        <p:spPr>
          <a:xfrm>
            <a:off x="877068" y="9239707"/>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b="1" smtClean="0">
                <a:solidFill>
                  <a:schemeClr val="bg1"/>
                </a:solidFill>
                <a:latin typeface="+mj-lt"/>
              </a:rPr>
              <a:pPr algn="ctr"/>
              <a:t>‹#›</a:t>
            </a:fld>
            <a:endParaRPr lang="en-US" sz="1200" b="1">
              <a:solidFill>
                <a:schemeClr val="bg1"/>
              </a:solidFill>
              <a:latin typeface="+mj-lt"/>
            </a:endParaRPr>
          </a:p>
        </p:txBody>
      </p:sp>
      <p:sp>
        <p:nvSpPr>
          <p:cNvPr id="9" name="Rectangle 8">
            <a:hlinkClick r:id="rId2"/>
            <a:extLst>
              <a:ext uri="{FF2B5EF4-FFF2-40B4-BE49-F238E27FC236}">
                <a16:creationId xmlns:a16="http://schemas.microsoft.com/office/drawing/2014/main" xmlns="" id="{DFEF7234-7D16-4547-AD06-EF442D231C26}"/>
              </a:ext>
            </a:extLst>
          </p:cNvPr>
          <p:cNvSpPr/>
          <p:nvPr userDrawn="1"/>
        </p:nvSpPr>
        <p:spPr>
          <a:xfrm>
            <a:off x="23362766" y="6501135"/>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35756953-F73D-473A-AAB6-F6742A70FB12}"/>
              </a:ext>
            </a:extLst>
          </p:cNvPr>
          <p:cNvSpPr/>
          <p:nvPr userDrawn="1"/>
        </p:nvSpPr>
        <p:spPr>
          <a:xfrm rot="2700000">
            <a:off x="23436611" y="6581333"/>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xmlns="" id="{9E41AB32-3111-45E8-A763-621C6AB956B7}"/>
              </a:ext>
            </a:extLst>
          </p:cNvPr>
          <p:cNvSpPr>
            <a:spLocks/>
          </p:cNvSpPr>
          <p:nvPr userDrawn="1"/>
        </p:nvSpPr>
        <p:spPr bwMode="auto">
          <a:xfrm>
            <a:off x="23662745" y="6742125"/>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 name="Rectangle 11">
            <a:hlinkClick r:id="rId3"/>
            <a:extLst>
              <a:ext uri="{FF2B5EF4-FFF2-40B4-BE49-F238E27FC236}">
                <a16:creationId xmlns:a16="http://schemas.microsoft.com/office/drawing/2014/main" xmlns="" id="{A53A1220-5AB6-40B6-A7C2-28F939B5D56E}"/>
              </a:ext>
            </a:extLst>
          </p:cNvPr>
          <p:cNvSpPr/>
          <p:nvPr userDrawn="1"/>
        </p:nvSpPr>
        <p:spPr>
          <a:xfrm>
            <a:off x="23362766" y="5679998"/>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xmlns="" id="{2407B0DC-8427-4721-AAA2-A667E86D7C2B}"/>
              </a:ext>
            </a:extLst>
          </p:cNvPr>
          <p:cNvSpPr>
            <a:spLocks noEditPoints="1"/>
          </p:cNvSpPr>
          <p:nvPr userDrawn="1"/>
        </p:nvSpPr>
        <p:spPr bwMode="auto">
          <a:xfrm>
            <a:off x="23593484" y="5915790"/>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Oval 13">
            <a:extLst>
              <a:ext uri="{FF2B5EF4-FFF2-40B4-BE49-F238E27FC236}">
                <a16:creationId xmlns:a16="http://schemas.microsoft.com/office/drawing/2014/main" xmlns="" id="{26298F93-E28A-4A6A-B4B1-5DB8B90DBD4D}"/>
              </a:ext>
            </a:extLst>
          </p:cNvPr>
          <p:cNvSpPr/>
          <p:nvPr userDrawn="1"/>
        </p:nvSpPr>
        <p:spPr>
          <a:xfrm rot="2700000">
            <a:off x="23436611" y="5760196"/>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extLst>
              <a:ext uri="{FF2B5EF4-FFF2-40B4-BE49-F238E27FC236}">
                <a16:creationId xmlns:a16="http://schemas.microsoft.com/office/drawing/2014/main" xmlns="" id="{C85C7F75-41AD-4A3A-8E42-56FFCC54EA35}"/>
              </a:ext>
            </a:extLst>
          </p:cNvPr>
          <p:cNvSpPr/>
          <p:nvPr userDrawn="1"/>
        </p:nvSpPr>
        <p:spPr>
          <a:xfrm>
            <a:off x="23362766" y="732227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8">
            <a:extLst>
              <a:ext uri="{FF2B5EF4-FFF2-40B4-BE49-F238E27FC236}">
                <a16:creationId xmlns:a16="http://schemas.microsoft.com/office/drawing/2014/main" xmlns="" id="{7405FD7B-4C67-4C0D-A50B-CD501A6FFE60}"/>
              </a:ext>
            </a:extLst>
          </p:cNvPr>
          <p:cNvSpPr>
            <a:spLocks/>
          </p:cNvSpPr>
          <p:nvPr userDrawn="1"/>
        </p:nvSpPr>
        <p:spPr bwMode="auto">
          <a:xfrm>
            <a:off x="23583068" y="7580059"/>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 name="Oval 16">
            <a:extLst>
              <a:ext uri="{FF2B5EF4-FFF2-40B4-BE49-F238E27FC236}">
                <a16:creationId xmlns:a16="http://schemas.microsoft.com/office/drawing/2014/main" xmlns="" id="{91468AF2-4BDF-494C-8E68-D8622BC33408}"/>
              </a:ext>
            </a:extLst>
          </p:cNvPr>
          <p:cNvSpPr/>
          <p:nvPr userDrawn="1"/>
        </p:nvSpPr>
        <p:spPr>
          <a:xfrm rot="2700000">
            <a:off x="23436611" y="7402469"/>
            <a:ext cx="566041" cy="566041"/>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45FB5C87-D273-4741-B8BC-9DDDF4ACCED6}"/>
              </a:ext>
            </a:extLst>
          </p:cNvPr>
          <p:cNvGrpSpPr/>
          <p:nvPr userDrawn="1"/>
        </p:nvGrpSpPr>
        <p:grpSpPr>
          <a:xfrm>
            <a:off x="949541" y="840709"/>
            <a:ext cx="102546" cy="1150016"/>
            <a:chOff x="447517" y="840709"/>
            <a:chExt cx="102546" cy="1150016"/>
          </a:xfrm>
        </p:grpSpPr>
        <p:sp>
          <p:nvSpPr>
            <p:cNvPr id="19" name="Oval 28">
              <a:extLst>
                <a:ext uri="{FF2B5EF4-FFF2-40B4-BE49-F238E27FC236}">
                  <a16:creationId xmlns:a16="http://schemas.microsoft.com/office/drawing/2014/main" xmlns=""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0" name="Oval 19">
              <a:extLst>
                <a:ext uri="{FF2B5EF4-FFF2-40B4-BE49-F238E27FC236}">
                  <a16:creationId xmlns:a16="http://schemas.microsoft.com/office/drawing/2014/main" xmlns=""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1" name="Oval 20">
              <a:extLst>
                <a:ext uri="{FF2B5EF4-FFF2-40B4-BE49-F238E27FC236}">
                  <a16:creationId xmlns:a16="http://schemas.microsoft.com/office/drawing/2014/main" xmlns=""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2" name="Oval 21">
              <a:extLst>
                <a:ext uri="{FF2B5EF4-FFF2-40B4-BE49-F238E27FC236}">
                  <a16:creationId xmlns:a16="http://schemas.microsoft.com/office/drawing/2014/main" xmlns=""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grpSp>
        <p:nvGrpSpPr>
          <p:cNvPr id="23" name="Group 22">
            <a:extLst>
              <a:ext uri="{FF2B5EF4-FFF2-40B4-BE49-F238E27FC236}">
                <a16:creationId xmlns:a16="http://schemas.microsoft.com/office/drawing/2014/main" xmlns="" id="{075F4416-25C5-4530-A8BB-0DB995984C1E}"/>
              </a:ext>
            </a:extLst>
          </p:cNvPr>
          <p:cNvGrpSpPr/>
          <p:nvPr userDrawn="1"/>
        </p:nvGrpSpPr>
        <p:grpSpPr>
          <a:xfrm>
            <a:off x="23668358" y="12034374"/>
            <a:ext cx="102546" cy="1150016"/>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xmlns=""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5" name="Oval 24">
              <a:extLst>
                <a:ext uri="{FF2B5EF4-FFF2-40B4-BE49-F238E27FC236}">
                  <a16:creationId xmlns:a16="http://schemas.microsoft.com/office/drawing/2014/main" xmlns=""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6" name="Oval 25">
              <a:extLst>
                <a:ext uri="{FF2B5EF4-FFF2-40B4-BE49-F238E27FC236}">
                  <a16:creationId xmlns:a16="http://schemas.microsoft.com/office/drawing/2014/main" xmlns=""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27" name="Oval 26">
              <a:extLst>
                <a:ext uri="{FF2B5EF4-FFF2-40B4-BE49-F238E27FC236}">
                  <a16:creationId xmlns:a16="http://schemas.microsoft.com/office/drawing/2014/main" xmlns=""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spTree>
    <p:extLst>
      <p:ext uri="{BB962C8B-B14F-4D97-AF65-F5344CB8AC3E}">
        <p14:creationId xmlns:p14="http://schemas.microsoft.com/office/powerpoint/2010/main" val="285235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0907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7649B2-2893-4336-9F6A-E261B8C7C7DB}"/>
              </a:ext>
            </a:extLst>
          </p:cNvPr>
          <p:cNvSpPr/>
          <p:nvPr userDrawn="1"/>
        </p:nvSpPr>
        <p:spPr>
          <a:xfrm>
            <a:off x="1563688" y="1295400"/>
            <a:ext cx="21259800" cy="1104900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5" name="Picture Placeholder 4">
            <a:extLst>
              <a:ext uri="{FF2B5EF4-FFF2-40B4-BE49-F238E27FC236}">
                <a16:creationId xmlns:a16="http://schemas.microsoft.com/office/drawing/2014/main" xmlns="" id="{4B65CD39-C441-4C4E-B863-AA8AF4602A49}"/>
              </a:ext>
            </a:extLst>
          </p:cNvPr>
          <p:cNvSpPr>
            <a:spLocks noGrp="1"/>
          </p:cNvSpPr>
          <p:nvPr>
            <p:ph type="pic" sz="quarter" idx="11"/>
          </p:nvPr>
        </p:nvSpPr>
        <p:spPr>
          <a:xfrm>
            <a:off x="13480331" y="2832942"/>
            <a:ext cx="8046736" cy="8050114"/>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427869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7A289BE9-3518-4572-9F36-A58461E16083}"/>
              </a:ext>
            </a:extLst>
          </p:cNvPr>
          <p:cNvSpPr>
            <a:spLocks noGrp="1"/>
          </p:cNvSpPr>
          <p:nvPr>
            <p:ph type="pic" sz="quarter" idx="15"/>
          </p:nvPr>
        </p:nvSpPr>
        <p:spPr>
          <a:xfrm>
            <a:off x="13032100" y="5920253"/>
            <a:ext cx="2737986" cy="1875494"/>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0" name="Picture Placeholder 9">
            <a:extLst>
              <a:ext uri="{FF2B5EF4-FFF2-40B4-BE49-F238E27FC236}">
                <a16:creationId xmlns:a16="http://schemas.microsoft.com/office/drawing/2014/main" xmlns="" id="{E9995F91-8D51-4FF1-A532-B0BD4F0276E7}"/>
              </a:ext>
            </a:extLst>
          </p:cNvPr>
          <p:cNvSpPr>
            <a:spLocks noGrp="1"/>
          </p:cNvSpPr>
          <p:nvPr>
            <p:ph type="pic" sz="quarter" idx="16"/>
          </p:nvPr>
        </p:nvSpPr>
        <p:spPr>
          <a:xfrm>
            <a:off x="15868065" y="5920253"/>
            <a:ext cx="2737986" cy="1875494"/>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1" name="Picture Placeholder 10">
            <a:extLst>
              <a:ext uri="{FF2B5EF4-FFF2-40B4-BE49-F238E27FC236}">
                <a16:creationId xmlns:a16="http://schemas.microsoft.com/office/drawing/2014/main" xmlns="" id="{EAC8D104-8DBC-47C1-B410-760C3B7EC2CF}"/>
              </a:ext>
            </a:extLst>
          </p:cNvPr>
          <p:cNvSpPr>
            <a:spLocks noGrp="1"/>
          </p:cNvSpPr>
          <p:nvPr>
            <p:ph type="pic" sz="quarter" idx="17"/>
          </p:nvPr>
        </p:nvSpPr>
        <p:spPr>
          <a:xfrm>
            <a:off x="18704031" y="5920253"/>
            <a:ext cx="2737984" cy="1875494"/>
          </a:xfrm>
          <a:custGeom>
            <a:avLst/>
            <a:gdLst>
              <a:gd name="connsiteX0" fmla="*/ 0 w 2737984"/>
              <a:gd name="connsiteY0" fmla="*/ 0 h 1875494"/>
              <a:gd name="connsiteX1" fmla="*/ 2737984 w 2737984"/>
              <a:gd name="connsiteY1" fmla="*/ 0 h 1875494"/>
              <a:gd name="connsiteX2" fmla="*/ 2737984 w 2737984"/>
              <a:gd name="connsiteY2" fmla="*/ 1875494 h 1875494"/>
              <a:gd name="connsiteX3" fmla="*/ 0 w 2737984"/>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4" h="1875494">
                <a:moveTo>
                  <a:pt x="0" y="0"/>
                </a:moveTo>
                <a:lnTo>
                  <a:pt x="2737984" y="0"/>
                </a:lnTo>
                <a:lnTo>
                  <a:pt x="2737984"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9353716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xmlns="" id="{CDF241A1-3249-4A50-880D-BD32EE84584D}"/>
              </a:ext>
            </a:extLst>
          </p:cNvPr>
          <p:cNvSpPr>
            <a:spLocks noGrp="1"/>
          </p:cNvSpPr>
          <p:nvPr>
            <p:ph type="pic" sz="quarter" idx="15"/>
          </p:nvPr>
        </p:nvSpPr>
        <p:spPr>
          <a:xfrm>
            <a:off x="12193587" y="0"/>
            <a:ext cx="10629901" cy="13716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12154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5477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7649B2-2893-4336-9F6A-E261B8C7C7DB}"/>
              </a:ext>
            </a:extLst>
          </p:cNvPr>
          <p:cNvSpPr/>
          <p:nvPr userDrawn="1"/>
        </p:nvSpPr>
        <p:spPr>
          <a:xfrm>
            <a:off x="1563688" y="1295400"/>
            <a:ext cx="21259800" cy="1104900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5" name="Picture Placeholder 4">
            <a:extLst>
              <a:ext uri="{FF2B5EF4-FFF2-40B4-BE49-F238E27FC236}">
                <a16:creationId xmlns:a16="http://schemas.microsoft.com/office/drawing/2014/main" xmlns="" id="{4B65CD39-C441-4C4E-B863-AA8AF4602A49}"/>
              </a:ext>
            </a:extLst>
          </p:cNvPr>
          <p:cNvSpPr>
            <a:spLocks noGrp="1"/>
          </p:cNvSpPr>
          <p:nvPr>
            <p:ph type="pic" sz="quarter" idx="11"/>
          </p:nvPr>
        </p:nvSpPr>
        <p:spPr>
          <a:xfrm>
            <a:off x="13480331" y="2832942"/>
            <a:ext cx="8046736" cy="8050114"/>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410863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7A289BE9-3518-4572-9F36-A58461E16083}"/>
              </a:ext>
            </a:extLst>
          </p:cNvPr>
          <p:cNvSpPr>
            <a:spLocks noGrp="1"/>
          </p:cNvSpPr>
          <p:nvPr>
            <p:ph type="pic" sz="quarter" idx="15"/>
          </p:nvPr>
        </p:nvSpPr>
        <p:spPr>
          <a:xfrm>
            <a:off x="13032100" y="5920253"/>
            <a:ext cx="2737986" cy="1875494"/>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0" name="Picture Placeholder 9">
            <a:extLst>
              <a:ext uri="{FF2B5EF4-FFF2-40B4-BE49-F238E27FC236}">
                <a16:creationId xmlns:a16="http://schemas.microsoft.com/office/drawing/2014/main" xmlns="" id="{E9995F91-8D51-4FF1-A532-B0BD4F0276E7}"/>
              </a:ext>
            </a:extLst>
          </p:cNvPr>
          <p:cNvSpPr>
            <a:spLocks noGrp="1"/>
          </p:cNvSpPr>
          <p:nvPr>
            <p:ph type="pic" sz="quarter" idx="16"/>
          </p:nvPr>
        </p:nvSpPr>
        <p:spPr>
          <a:xfrm>
            <a:off x="15868065" y="5920253"/>
            <a:ext cx="2737986" cy="1875494"/>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1" name="Picture Placeholder 10">
            <a:extLst>
              <a:ext uri="{FF2B5EF4-FFF2-40B4-BE49-F238E27FC236}">
                <a16:creationId xmlns:a16="http://schemas.microsoft.com/office/drawing/2014/main" xmlns="" id="{EAC8D104-8DBC-47C1-B410-760C3B7EC2CF}"/>
              </a:ext>
            </a:extLst>
          </p:cNvPr>
          <p:cNvSpPr>
            <a:spLocks noGrp="1"/>
          </p:cNvSpPr>
          <p:nvPr>
            <p:ph type="pic" sz="quarter" idx="17"/>
          </p:nvPr>
        </p:nvSpPr>
        <p:spPr>
          <a:xfrm>
            <a:off x="18704031" y="5920253"/>
            <a:ext cx="2737984" cy="1875494"/>
          </a:xfrm>
          <a:custGeom>
            <a:avLst/>
            <a:gdLst>
              <a:gd name="connsiteX0" fmla="*/ 0 w 2737984"/>
              <a:gd name="connsiteY0" fmla="*/ 0 h 1875494"/>
              <a:gd name="connsiteX1" fmla="*/ 2737984 w 2737984"/>
              <a:gd name="connsiteY1" fmla="*/ 0 h 1875494"/>
              <a:gd name="connsiteX2" fmla="*/ 2737984 w 2737984"/>
              <a:gd name="connsiteY2" fmla="*/ 1875494 h 1875494"/>
              <a:gd name="connsiteX3" fmla="*/ 0 w 2737984"/>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4" h="1875494">
                <a:moveTo>
                  <a:pt x="0" y="0"/>
                </a:moveTo>
                <a:lnTo>
                  <a:pt x="2737984" y="0"/>
                </a:lnTo>
                <a:lnTo>
                  <a:pt x="2737984"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8141383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xmlns="" id="{CDF241A1-3249-4A50-880D-BD32EE84584D}"/>
              </a:ext>
            </a:extLst>
          </p:cNvPr>
          <p:cNvSpPr>
            <a:spLocks noGrp="1"/>
          </p:cNvSpPr>
          <p:nvPr>
            <p:ph type="pic" sz="quarter" idx="15"/>
          </p:nvPr>
        </p:nvSpPr>
        <p:spPr>
          <a:xfrm>
            <a:off x="12193587" y="0"/>
            <a:ext cx="10629901" cy="13716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9268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7649B2-2893-4336-9F6A-E261B8C7C7DB}"/>
              </a:ext>
            </a:extLst>
          </p:cNvPr>
          <p:cNvSpPr/>
          <p:nvPr userDrawn="1"/>
        </p:nvSpPr>
        <p:spPr>
          <a:xfrm>
            <a:off x="1563688" y="1295400"/>
            <a:ext cx="21259800" cy="110490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3" name="Picture Placeholder 3">
            <a:extLst>
              <a:ext uri="{FF2B5EF4-FFF2-40B4-BE49-F238E27FC236}">
                <a16:creationId xmlns:a16="http://schemas.microsoft.com/office/drawing/2014/main" xmlns="" id="{32F397F7-DD9C-4592-9C0D-0951AFFDEA22}"/>
              </a:ext>
            </a:extLst>
          </p:cNvPr>
          <p:cNvSpPr>
            <a:spLocks noGrp="1"/>
          </p:cNvSpPr>
          <p:nvPr>
            <p:ph type="pic" sz="quarter" idx="11"/>
          </p:nvPr>
        </p:nvSpPr>
        <p:spPr>
          <a:xfrm>
            <a:off x="1563688" y="0"/>
            <a:ext cx="10629899" cy="137160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7" name="Picture Placeholder 4">
            <a:extLst>
              <a:ext uri="{FF2B5EF4-FFF2-40B4-BE49-F238E27FC236}">
                <a16:creationId xmlns:a16="http://schemas.microsoft.com/office/drawing/2014/main" xmlns="" id="{A72BF187-8D1A-47D0-8FF0-646D171F86C0}"/>
              </a:ext>
            </a:extLst>
          </p:cNvPr>
          <p:cNvSpPr>
            <a:spLocks noGrp="1"/>
          </p:cNvSpPr>
          <p:nvPr>
            <p:ph type="pic" sz="quarter" idx="12"/>
          </p:nvPr>
        </p:nvSpPr>
        <p:spPr>
          <a:xfrm>
            <a:off x="8470376" y="3133226"/>
            <a:ext cx="7446422" cy="7449548"/>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1967195571"/>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CE2581-2781-4D52-9A2D-BEE85912C3FD}"/>
              </a:ext>
            </a:extLst>
          </p:cNvPr>
          <p:cNvSpPr>
            <a:spLocks noGrp="1"/>
          </p:cNvSpPr>
          <p:nvPr>
            <p:ph type="ctrTitle"/>
          </p:nvPr>
        </p:nvSpPr>
        <p:spPr>
          <a:xfrm>
            <a:off x="3048397" y="2244726"/>
            <a:ext cx="18290381" cy="4775200"/>
          </a:xfrm>
        </p:spPr>
        <p:txBody>
          <a:bodyPr anchor="b"/>
          <a:lstStyle>
            <a:lvl1pPr algn="ctr">
              <a:defRPr sz="12000"/>
            </a:lvl1pPr>
          </a:lstStyle>
          <a:p>
            <a:r>
              <a:rPr lang="tr-TR" dirty="0"/>
              <a:t>Asıl başlık stilini düzenlemek için tıklayın</a:t>
            </a:r>
          </a:p>
        </p:txBody>
      </p:sp>
      <p:sp>
        <p:nvSpPr>
          <p:cNvPr id="3" name="Alt Başlık 2">
            <a:extLst>
              <a:ext uri="{FF2B5EF4-FFF2-40B4-BE49-F238E27FC236}">
                <a16:creationId xmlns:a16="http://schemas.microsoft.com/office/drawing/2014/main" xmlns="" id="{7033D2F8-B65D-4165-B66D-F48B3ACBD8FB}"/>
              </a:ext>
            </a:extLst>
          </p:cNvPr>
          <p:cNvSpPr>
            <a:spLocks noGrp="1"/>
          </p:cNvSpPr>
          <p:nvPr>
            <p:ph type="subTitle" idx="1"/>
          </p:nvPr>
        </p:nvSpPr>
        <p:spPr>
          <a:xfrm>
            <a:off x="3048397" y="7204076"/>
            <a:ext cx="18290381" cy="3311524"/>
          </a:xfrm>
        </p:spPr>
        <p:txBody>
          <a:bodyPr/>
          <a:lstStyle>
            <a:lvl1pPr marL="0" indent="0" algn="ctr">
              <a:buNone/>
              <a:defRPr sz="4800" b="0" i="0">
                <a:solidFill>
                  <a:schemeClr val="bg1"/>
                </a:solidFill>
                <a:latin typeface="DIN Pro Regular" panose="020B0504020101020102" pitchFamily="34" charset="0"/>
                <a:cs typeface="DIN Pro Regular" panose="020B0504020101020102"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tr-TR" dirty="0"/>
              <a:t>Asıl alt başlık stilini düzenlemek için tıklayın</a:t>
            </a:r>
          </a:p>
        </p:txBody>
      </p:sp>
      <p:sp>
        <p:nvSpPr>
          <p:cNvPr id="4" name="Veri Yer Tutucusu 3">
            <a:extLst>
              <a:ext uri="{FF2B5EF4-FFF2-40B4-BE49-F238E27FC236}">
                <a16:creationId xmlns:a16="http://schemas.microsoft.com/office/drawing/2014/main" xmlns="" id="{C0BA039B-121A-44E3-9A81-99523B576557}"/>
              </a:ext>
            </a:extLst>
          </p:cNvPr>
          <p:cNvSpPr>
            <a:spLocks noGrp="1"/>
          </p:cNvSpPr>
          <p:nvPr>
            <p:ph type="dt" sz="half" idx="10"/>
          </p:nvPr>
        </p:nvSpPr>
        <p:spPr>
          <a:xfrm>
            <a:off x="5430612" y="12507217"/>
            <a:ext cx="2190391" cy="730250"/>
          </a:xfrm>
        </p:spPr>
        <p:txBody>
          <a:bodyPr/>
          <a:lstStyle/>
          <a:p>
            <a:fld id="{CE48BD7C-B837-4E04-9338-151FBAAD5BA7}" type="datetime1">
              <a:rPr lang="tr-TR" smtClean="0"/>
              <a:t>9.03.2022</a:t>
            </a:fld>
            <a:endParaRPr lang="tr-TR" dirty="0"/>
          </a:p>
        </p:txBody>
      </p:sp>
      <p:sp>
        <p:nvSpPr>
          <p:cNvPr id="5" name="Alt Bilgi Yer Tutucusu 4">
            <a:extLst>
              <a:ext uri="{FF2B5EF4-FFF2-40B4-BE49-F238E27FC236}">
                <a16:creationId xmlns:a16="http://schemas.microsoft.com/office/drawing/2014/main" xmlns="" id="{165F64AD-D530-4D71-A9DC-C7AEC83588C6}"/>
              </a:ext>
            </a:extLst>
          </p:cNvPr>
          <p:cNvSpPr>
            <a:spLocks noGrp="1"/>
          </p:cNvSpPr>
          <p:nvPr>
            <p:ph type="ftr" sz="quarter" idx="11"/>
          </p:nvPr>
        </p:nvSpPr>
        <p:spPr>
          <a:xfrm>
            <a:off x="7925836" y="12507217"/>
            <a:ext cx="8230672" cy="730250"/>
          </a:xfrm>
        </p:spPr>
        <p:txBody>
          <a:bodyPr/>
          <a:lstStyle/>
          <a:p>
            <a:endParaRPr lang="tr-TR" dirty="0"/>
          </a:p>
        </p:txBody>
      </p:sp>
      <p:sp>
        <p:nvSpPr>
          <p:cNvPr id="6" name="Slayt Numarası Yer Tutucusu 5">
            <a:extLst>
              <a:ext uri="{FF2B5EF4-FFF2-40B4-BE49-F238E27FC236}">
                <a16:creationId xmlns:a16="http://schemas.microsoft.com/office/drawing/2014/main" xmlns="" id="{6B2CD4AA-A536-4B43-A736-B1324C076699}"/>
              </a:ext>
            </a:extLst>
          </p:cNvPr>
          <p:cNvSpPr>
            <a:spLocks noGrp="1"/>
          </p:cNvSpPr>
          <p:nvPr>
            <p:ph type="sldNum" sz="quarter" idx="12"/>
          </p:nvPr>
        </p:nvSpPr>
        <p:spPr>
          <a:xfrm>
            <a:off x="16461342" y="12507219"/>
            <a:ext cx="5149736" cy="730250"/>
          </a:xfrm>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1008453187"/>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92CB61C-A3A5-48B0-8038-D2A5270ABC3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B8ED61DD-9ADC-4B76-AC7D-C87C599F8608}"/>
              </a:ext>
            </a:extLst>
          </p:cNvPr>
          <p:cNvSpPr>
            <a:spLocks noGrp="1"/>
          </p:cNvSpPr>
          <p:nvPr>
            <p:ph idx="1"/>
          </p:nvPr>
        </p:nvSpPr>
        <p:spPr/>
        <p:txBody>
          <a:bodyPr/>
          <a:lstStyle>
            <a:lvl1pPr>
              <a:defRPr b="0" i="0">
                <a:solidFill>
                  <a:schemeClr val="bg1"/>
                </a:solidFill>
                <a:latin typeface="DIN Pro Regular" panose="020B0504020101020102" pitchFamily="34" charset="0"/>
                <a:cs typeface="DIN Pro Regular" panose="020B0504020101020102" pitchFamily="34" charset="0"/>
              </a:defRPr>
            </a:lvl1pPr>
            <a:lvl2pPr>
              <a:defRPr b="0" i="0">
                <a:solidFill>
                  <a:schemeClr val="bg1"/>
                </a:solidFill>
                <a:latin typeface="DIN Pro Regular" panose="020B0504020101020102" pitchFamily="34" charset="0"/>
                <a:cs typeface="DIN Pro Regular" panose="020B0504020101020102" pitchFamily="34" charset="0"/>
              </a:defRPr>
            </a:lvl2pPr>
            <a:lvl3pPr>
              <a:defRPr b="0" i="0">
                <a:solidFill>
                  <a:schemeClr val="bg1"/>
                </a:solidFill>
                <a:latin typeface="DIN Pro Regular" panose="020B0504020101020102" pitchFamily="34" charset="0"/>
                <a:cs typeface="DIN Pro Regular" panose="020B0504020101020102" pitchFamily="34" charset="0"/>
              </a:defRPr>
            </a:lvl3pPr>
            <a:lvl4pPr>
              <a:defRPr b="0" i="0">
                <a:solidFill>
                  <a:schemeClr val="bg1"/>
                </a:solidFill>
                <a:latin typeface="DIN Pro Regular" panose="020B0504020101020102" pitchFamily="34" charset="0"/>
                <a:cs typeface="DIN Pro Regular" panose="020B0504020101020102" pitchFamily="34" charset="0"/>
              </a:defRPr>
            </a:lvl4pPr>
            <a:lvl5pPr>
              <a:defRPr b="0" i="0">
                <a:solidFill>
                  <a:schemeClr val="bg1"/>
                </a:solidFill>
                <a:latin typeface="DIN Pro Regular" panose="020B0504020101020102" pitchFamily="34" charset="0"/>
                <a:cs typeface="DIN Pro Regular" panose="020B0504020101020102"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xmlns="" id="{9AE4FE76-B6D4-43BC-AFB0-6E8422636E65}"/>
              </a:ext>
            </a:extLst>
          </p:cNvPr>
          <p:cNvSpPr>
            <a:spLocks noGrp="1"/>
          </p:cNvSpPr>
          <p:nvPr>
            <p:ph type="dt" sz="half" idx="10"/>
          </p:nvPr>
        </p:nvSpPr>
        <p:spPr/>
        <p:txBody>
          <a:bodyPr/>
          <a:lstStyle/>
          <a:p>
            <a:fld id="{EA46D636-8DCF-4C2C-8EB7-E5D1274D00E0}" type="datetime1">
              <a:rPr lang="tr-TR" smtClean="0"/>
              <a:t>9.03.2022</a:t>
            </a:fld>
            <a:endParaRPr lang="tr-TR"/>
          </a:p>
        </p:txBody>
      </p:sp>
      <p:sp>
        <p:nvSpPr>
          <p:cNvPr id="5" name="Alt Bilgi Yer Tutucusu 4">
            <a:extLst>
              <a:ext uri="{FF2B5EF4-FFF2-40B4-BE49-F238E27FC236}">
                <a16:creationId xmlns:a16="http://schemas.microsoft.com/office/drawing/2014/main" xmlns="" id="{3E9BD065-F0C4-4130-A066-D400EDF9B6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6FF7E43-A9C5-4C47-B019-A163366E620B}"/>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3317863072"/>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0987F51-6036-4847-ABD8-F795AC4BDF0E}"/>
              </a:ext>
            </a:extLst>
          </p:cNvPr>
          <p:cNvSpPr>
            <a:spLocks noGrp="1"/>
          </p:cNvSpPr>
          <p:nvPr>
            <p:ph type="title"/>
          </p:nvPr>
        </p:nvSpPr>
        <p:spPr>
          <a:xfrm>
            <a:off x="6951373" y="10560979"/>
            <a:ext cx="16203742" cy="2151722"/>
          </a:xfrm>
        </p:spPr>
        <p:txBody>
          <a:bodyPr anchor="b"/>
          <a:lstStyle>
            <a:lvl1pPr>
              <a:defRPr sz="12000"/>
            </a:lvl1pPr>
          </a:lstStyle>
          <a:p>
            <a:r>
              <a:rPr lang="tr-TR" dirty="0"/>
              <a:t>Asıl başlık stilini düzenlemek için tıklayın</a:t>
            </a:r>
          </a:p>
        </p:txBody>
      </p:sp>
      <p:sp>
        <p:nvSpPr>
          <p:cNvPr id="3" name="Metin Yer Tutucusu 2">
            <a:extLst>
              <a:ext uri="{FF2B5EF4-FFF2-40B4-BE49-F238E27FC236}">
                <a16:creationId xmlns:a16="http://schemas.microsoft.com/office/drawing/2014/main" xmlns="" id="{A210824A-AABA-4D5B-A2DF-9373AF14D09E}"/>
              </a:ext>
            </a:extLst>
          </p:cNvPr>
          <p:cNvSpPr>
            <a:spLocks noGrp="1"/>
          </p:cNvSpPr>
          <p:nvPr>
            <p:ph type="body" idx="1"/>
          </p:nvPr>
        </p:nvSpPr>
        <p:spPr>
          <a:xfrm>
            <a:off x="1663917" y="9178927"/>
            <a:ext cx="21033938" cy="3000374"/>
          </a:xfrm>
        </p:spPr>
        <p:txBody>
          <a:bodyPr/>
          <a:lstStyle>
            <a:lvl1pPr marL="0" indent="0">
              <a:buNone/>
              <a:defRPr sz="4800" b="0" i="0">
                <a:solidFill>
                  <a:schemeClr val="tx1">
                    <a:tint val="75000"/>
                  </a:schemeClr>
                </a:solidFill>
                <a:latin typeface="DIN Pro Regular" panose="020B0504020101020102" pitchFamily="34" charset="0"/>
                <a:cs typeface="DIN Pro Regular" panose="020B0504020101020102" pitchFamily="34"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tr-TR" dirty="0"/>
              <a:t>Asıl metin stillerini düzenle</a:t>
            </a:r>
          </a:p>
        </p:txBody>
      </p:sp>
      <p:sp>
        <p:nvSpPr>
          <p:cNvPr id="4" name="Veri Yer Tutucusu 3">
            <a:extLst>
              <a:ext uri="{FF2B5EF4-FFF2-40B4-BE49-F238E27FC236}">
                <a16:creationId xmlns:a16="http://schemas.microsoft.com/office/drawing/2014/main" xmlns="" id="{8677A742-BB38-4ED9-B943-2871F6480288}"/>
              </a:ext>
            </a:extLst>
          </p:cNvPr>
          <p:cNvSpPr>
            <a:spLocks noGrp="1"/>
          </p:cNvSpPr>
          <p:nvPr>
            <p:ph type="dt" sz="half" idx="10"/>
          </p:nvPr>
        </p:nvSpPr>
        <p:spPr/>
        <p:txBody>
          <a:bodyPr/>
          <a:lstStyle/>
          <a:p>
            <a:fld id="{30238567-D1EB-4434-A14B-9CCD13BBCE86}" type="datetimeFigureOut">
              <a:rPr lang="tr-TR" smtClean="0"/>
              <a:t>9.03.2022</a:t>
            </a:fld>
            <a:endParaRPr lang="tr-TR"/>
          </a:p>
        </p:txBody>
      </p:sp>
      <p:sp>
        <p:nvSpPr>
          <p:cNvPr id="5" name="Alt Bilgi Yer Tutucusu 4">
            <a:extLst>
              <a:ext uri="{FF2B5EF4-FFF2-40B4-BE49-F238E27FC236}">
                <a16:creationId xmlns:a16="http://schemas.microsoft.com/office/drawing/2014/main" xmlns="" id="{A4267150-7E69-401E-A0D4-E78F27682E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C63C7EF-C194-480B-BCE1-B9BBEE43BF6E}"/>
              </a:ext>
            </a:extLst>
          </p:cNvPr>
          <p:cNvSpPr>
            <a:spLocks noGrp="1"/>
          </p:cNvSpPr>
          <p:nvPr>
            <p:ph type="sldNum" sz="quarter" idx="12"/>
          </p:nvPr>
        </p:nvSpPr>
        <p:spPr/>
        <p:txBody>
          <a:bodyPr/>
          <a:lstStyle/>
          <a:p>
            <a:fld id="{A641704F-2719-4864-9263-06BB7F526AC7}" type="slidenum">
              <a:rPr lang="tr-TR" smtClean="0"/>
              <a:t>‹#›</a:t>
            </a:fld>
            <a:endParaRPr lang="tr-TR"/>
          </a:p>
        </p:txBody>
      </p:sp>
    </p:spTree>
    <p:extLst>
      <p:ext uri="{BB962C8B-B14F-4D97-AF65-F5344CB8AC3E}">
        <p14:creationId xmlns:p14="http://schemas.microsoft.com/office/powerpoint/2010/main" val="2334033650"/>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ECA6D9B-7FA4-4D2E-A112-61735AFB86A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AA77FEA6-C373-46A8-BFC1-201CCD9C31B1}"/>
              </a:ext>
            </a:extLst>
          </p:cNvPr>
          <p:cNvSpPr>
            <a:spLocks noGrp="1"/>
          </p:cNvSpPr>
          <p:nvPr>
            <p:ph sz="half" idx="1"/>
          </p:nvPr>
        </p:nvSpPr>
        <p:spPr>
          <a:xfrm>
            <a:off x="1676618" y="3651250"/>
            <a:ext cx="10364549" cy="8702676"/>
          </a:xfrm>
        </p:spPr>
        <p:txBody>
          <a:bodyPr/>
          <a:lstStyle>
            <a:lvl1pPr>
              <a:defRPr b="0" i="0">
                <a:solidFill>
                  <a:schemeClr val="bg1"/>
                </a:solidFill>
                <a:latin typeface="DIN Pro Regular" panose="020B0504020101020102" pitchFamily="34" charset="0"/>
                <a:cs typeface="DIN Pro Regular" panose="020B0504020101020102" pitchFamily="34" charset="0"/>
              </a:defRPr>
            </a:lvl1pPr>
            <a:lvl2pPr>
              <a:defRPr b="0" i="0">
                <a:solidFill>
                  <a:schemeClr val="bg1"/>
                </a:solidFill>
                <a:latin typeface="DIN Pro Regular" panose="020B0504020101020102" pitchFamily="34" charset="0"/>
                <a:cs typeface="DIN Pro Regular" panose="020B0504020101020102" pitchFamily="34" charset="0"/>
              </a:defRPr>
            </a:lvl2pPr>
            <a:lvl3pPr>
              <a:defRPr b="0" i="0">
                <a:solidFill>
                  <a:schemeClr val="bg1"/>
                </a:solidFill>
                <a:latin typeface="DIN Pro Regular" panose="020B0504020101020102" pitchFamily="34" charset="0"/>
                <a:cs typeface="DIN Pro Regular" panose="020B0504020101020102" pitchFamily="34" charset="0"/>
              </a:defRPr>
            </a:lvl3pPr>
            <a:lvl4pPr>
              <a:defRPr b="0" i="0">
                <a:solidFill>
                  <a:schemeClr val="bg1"/>
                </a:solidFill>
                <a:latin typeface="DIN Pro Regular" panose="020B0504020101020102" pitchFamily="34" charset="0"/>
                <a:cs typeface="DIN Pro Regular" panose="020B0504020101020102" pitchFamily="34" charset="0"/>
              </a:defRPr>
            </a:lvl4pPr>
            <a:lvl5pPr>
              <a:defRPr b="0" i="0">
                <a:solidFill>
                  <a:schemeClr val="bg1"/>
                </a:solidFill>
                <a:latin typeface="DIN Pro Regular" panose="020B0504020101020102" pitchFamily="34" charset="0"/>
                <a:cs typeface="DIN Pro Regular" panose="020B0504020101020102"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a:extLst>
              <a:ext uri="{FF2B5EF4-FFF2-40B4-BE49-F238E27FC236}">
                <a16:creationId xmlns:a16="http://schemas.microsoft.com/office/drawing/2014/main" xmlns="" id="{0EEDDF92-89FC-4315-AA1D-5D068126B339}"/>
              </a:ext>
            </a:extLst>
          </p:cNvPr>
          <p:cNvSpPr>
            <a:spLocks noGrp="1"/>
          </p:cNvSpPr>
          <p:nvPr>
            <p:ph sz="half" idx="2"/>
          </p:nvPr>
        </p:nvSpPr>
        <p:spPr>
          <a:xfrm>
            <a:off x="12346008" y="3651250"/>
            <a:ext cx="10364549" cy="8702676"/>
          </a:xfrm>
        </p:spPr>
        <p:txBody>
          <a:bodyPr/>
          <a:lstStyle>
            <a:lvl1pPr>
              <a:defRPr b="0" i="0">
                <a:solidFill>
                  <a:schemeClr val="bg1"/>
                </a:solidFill>
                <a:latin typeface="DIN Pro Regular" panose="020B0504020101020102" pitchFamily="34" charset="0"/>
                <a:cs typeface="DIN Pro Regular" panose="020B0504020101020102" pitchFamily="34" charset="0"/>
              </a:defRPr>
            </a:lvl1pPr>
            <a:lvl2pPr>
              <a:defRPr b="0" i="0">
                <a:solidFill>
                  <a:schemeClr val="bg1"/>
                </a:solidFill>
                <a:latin typeface="DIN Pro Regular" panose="020B0504020101020102" pitchFamily="34" charset="0"/>
                <a:cs typeface="DIN Pro Regular" panose="020B0504020101020102" pitchFamily="34" charset="0"/>
              </a:defRPr>
            </a:lvl2pPr>
            <a:lvl3pPr>
              <a:defRPr b="0" i="0">
                <a:solidFill>
                  <a:schemeClr val="bg1"/>
                </a:solidFill>
                <a:latin typeface="DIN Pro Regular" panose="020B0504020101020102" pitchFamily="34" charset="0"/>
                <a:cs typeface="DIN Pro Regular" panose="020B0504020101020102" pitchFamily="34" charset="0"/>
              </a:defRPr>
            </a:lvl3pPr>
            <a:lvl4pPr>
              <a:defRPr b="0" i="0">
                <a:solidFill>
                  <a:schemeClr val="bg1"/>
                </a:solidFill>
                <a:latin typeface="DIN Pro Regular" panose="020B0504020101020102" pitchFamily="34" charset="0"/>
                <a:cs typeface="DIN Pro Regular" panose="020B0504020101020102" pitchFamily="34" charset="0"/>
              </a:defRPr>
            </a:lvl4pPr>
            <a:lvl5pPr>
              <a:defRPr b="0" i="0">
                <a:solidFill>
                  <a:schemeClr val="bg1"/>
                </a:solidFill>
                <a:latin typeface="DIN Pro Regular" panose="020B0504020101020102" pitchFamily="34" charset="0"/>
                <a:cs typeface="DIN Pro Regular" panose="020B0504020101020102"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Veri Yer Tutucusu 4">
            <a:extLst>
              <a:ext uri="{FF2B5EF4-FFF2-40B4-BE49-F238E27FC236}">
                <a16:creationId xmlns:a16="http://schemas.microsoft.com/office/drawing/2014/main" xmlns="" id="{E21FAE6B-5D21-49C5-90D2-0ECAA26AF4D7}"/>
              </a:ext>
            </a:extLst>
          </p:cNvPr>
          <p:cNvSpPr>
            <a:spLocks noGrp="1"/>
          </p:cNvSpPr>
          <p:nvPr>
            <p:ph type="dt" sz="half" idx="10"/>
          </p:nvPr>
        </p:nvSpPr>
        <p:spPr/>
        <p:txBody>
          <a:bodyPr/>
          <a:lstStyle/>
          <a:p>
            <a:fld id="{C13752D4-D215-4B35-8DCD-7DD95FAEC21A}" type="datetime1">
              <a:rPr lang="tr-TR" smtClean="0"/>
              <a:t>9.03.2022</a:t>
            </a:fld>
            <a:endParaRPr lang="tr-TR"/>
          </a:p>
        </p:txBody>
      </p:sp>
      <p:sp>
        <p:nvSpPr>
          <p:cNvPr id="6" name="Alt Bilgi Yer Tutucusu 5">
            <a:extLst>
              <a:ext uri="{FF2B5EF4-FFF2-40B4-BE49-F238E27FC236}">
                <a16:creationId xmlns:a16="http://schemas.microsoft.com/office/drawing/2014/main" xmlns="" id="{608B34C3-3399-4FBD-B807-A63D2AF3F4E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AAAFF809-7758-4A9E-87C8-3D10B6F95C2B}"/>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3034746317"/>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4E8A138-8175-4520-9BD3-F9CA10EE1EBA}"/>
              </a:ext>
            </a:extLst>
          </p:cNvPr>
          <p:cNvSpPr>
            <a:spLocks noGrp="1"/>
          </p:cNvSpPr>
          <p:nvPr>
            <p:ph type="title"/>
          </p:nvPr>
        </p:nvSpPr>
        <p:spPr>
          <a:xfrm>
            <a:off x="1679795" y="730251"/>
            <a:ext cx="21033938" cy="2651126"/>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0A42E16C-7EB5-413D-8B0A-2A07B701EDE8}"/>
              </a:ext>
            </a:extLst>
          </p:cNvPr>
          <p:cNvSpPr>
            <a:spLocks noGrp="1"/>
          </p:cNvSpPr>
          <p:nvPr>
            <p:ph type="body" idx="1"/>
          </p:nvPr>
        </p:nvSpPr>
        <p:spPr>
          <a:xfrm>
            <a:off x="1679796" y="3362326"/>
            <a:ext cx="10316917" cy="1647824"/>
          </a:xfrm>
        </p:spPr>
        <p:txBody>
          <a:bodyPr anchor="b"/>
          <a:lstStyle>
            <a:lvl1pPr marL="0" indent="0">
              <a:buNone/>
              <a:defRPr sz="4800" b="0" i="0">
                <a:solidFill>
                  <a:schemeClr val="bg1"/>
                </a:solidFill>
                <a:latin typeface="DIN Pro Regular" panose="020B0504020101020102" pitchFamily="34" charset="0"/>
                <a:cs typeface="DIN Pro Regular" panose="020B0504020101020102"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tr-TR" dirty="0"/>
              <a:t>Asıl metin stillerini düzenle</a:t>
            </a:r>
          </a:p>
        </p:txBody>
      </p:sp>
      <p:sp>
        <p:nvSpPr>
          <p:cNvPr id="4" name="İçerik Yer Tutucusu 3">
            <a:extLst>
              <a:ext uri="{FF2B5EF4-FFF2-40B4-BE49-F238E27FC236}">
                <a16:creationId xmlns:a16="http://schemas.microsoft.com/office/drawing/2014/main" xmlns="" id="{B106CEF2-3CBE-435E-9A33-612EC485CFD3}"/>
              </a:ext>
            </a:extLst>
          </p:cNvPr>
          <p:cNvSpPr>
            <a:spLocks noGrp="1"/>
          </p:cNvSpPr>
          <p:nvPr>
            <p:ph sz="half" idx="2"/>
          </p:nvPr>
        </p:nvSpPr>
        <p:spPr>
          <a:xfrm>
            <a:off x="1679796" y="5010150"/>
            <a:ext cx="10316917" cy="7369176"/>
          </a:xfrm>
        </p:spPr>
        <p:txBody>
          <a:bodyPr/>
          <a:lstStyle>
            <a:lvl1pPr>
              <a:defRPr b="0" i="0">
                <a:solidFill>
                  <a:schemeClr val="bg1"/>
                </a:solidFill>
                <a:latin typeface="DIN Pro Regular" panose="020B0504020101020102" pitchFamily="34" charset="0"/>
                <a:cs typeface="DIN Pro Regular" panose="020B0504020101020102" pitchFamily="34" charset="0"/>
              </a:defRPr>
            </a:lvl1pPr>
            <a:lvl2pPr>
              <a:defRPr b="0" i="0">
                <a:solidFill>
                  <a:schemeClr val="bg1"/>
                </a:solidFill>
                <a:latin typeface="DIN Pro Regular" panose="020B0504020101020102" pitchFamily="34" charset="0"/>
                <a:cs typeface="DIN Pro Regular" panose="020B0504020101020102" pitchFamily="34" charset="0"/>
              </a:defRPr>
            </a:lvl2pPr>
            <a:lvl3pPr>
              <a:defRPr b="0" i="0">
                <a:solidFill>
                  <a:schemeClr val="bg1"/>
                </a:solidFill>
                <a:latin typeface="DIN Pro Regular" panose="020B0504020101020102" pitchFamily="34" charset="0"/>
                <a:cs typeface="DIN Pro Regular" panose="020B0504020101020102" pitchFamily="34" charset="0"/>
              </a:defRPr>
            </a:lvl3pPr>
            <a:lvl4pPr>
              <a:defRPr b="0" i="0">
                <a:solidFill>
                  <a:schemeClr val="bg1"/>
                </a:solidFill>
                <a:latin typeface="DIN Pro Regular" panose="020B0504020101020102" pitchFamily="34" charset="0"/>
                <a:cs typeface="DIN Pro Regular" panose="020B0504020101020102" pitchFamily="34" charset="0"/>
              </a:defRPr>
            </a:lvl4pPr>
            <a:lvl5pPr>
              <a:defRPr b="0" i="0">
                <a:solidFill>
                  <a:schemeClr val="bg1"/>
                </a:solidFill>
                <a:latin typeface="DIN Pro Regular" panose="020B0504020101020102" pitchFamily="34" charset="0"/>
                <a:cs typeface="DIN Pro Regular" panose="020B0504020101020102"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a:extLst>
              <a:ext uri="{FF2B5EF4-FFF2-40B4-BE49-F238E27FC236}">
                <a16:creationId xmlns:a16="http://schemas.microsoft.com/office/drawing/2014/main" xmlns="" id="{E311B6F1-03E1-4D7D-A99F-CEA407D26D3C}"/>
              </a:ext>
            </a:extLst>
          </p:cNvPr>
          <p:cNvSpPr>
            <a:spLocks noGrp="1"/>
          </p:cNvSpPr>
          <p:nvPr>
            <p:ph type="body" sz="quarter" idx="3"/>
          </p:nvPr>
        </p:nvSpPr>
        <p:spPr>
          <a:xfrm>
            <a:off x="12346007" y="3362326"/>
            <a:ext cx="10367726" cy="1647824"/>
          </a:xfrm>
        </p:spPr>
        <p:txBody>
          <a:bodyPr anchor="b"/>
          <a:lstStyle>
            <a:lvl1pPr marL="0" indent="0">
              <a:buNone/>
              <a:defRPr sz="4800" b="0" i="0">
                <a:solidFill>
                  <a:schemeClr val="bg1"/>
                </a:solidFill>
                <a:latin typeface="DIN Pro Regular" panose="020B0504020101020102" pitchFamily="34" charset="0"/>
                <a:cs typeface="DIN Pro Regular" panose="020B0504020101020102"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tr-TR" dirty="0"/>
              <a:t>Asıl metin stillerini düzenle</a:t>
            </a:r>
          </a:p>
        </p:txBody>
      </p:sp>
      <p:sp>
        <p:nvSpPr>
          <p:cNvPr id="6" name="İçerik Yer Tutucusu 5">
            <a:extLst>
              <a:ext uri="{FF2B5EF4-FFF2-40B4-BE49-F238E27FC236}">
                <a16:creationId xmlns:a16="http://schemas.microsoft.com/office/drawing/2014/main" xmlns="" id="{8955C15A-2F53-4A13-96ED-BBF3A72013BB}"/>
              </a:ext>
            </a:extLst>
          </p:cNvPr>
          <p:cNvSpPr>
            <a:spLocks noGrp="1"/>
          </p:cNvSpPr>
          <p:nvPr>
            <p:ph sz="quarter" idx="4"/>
          </p:nvPr>
        </p:nvSpPr>
        <p:spPr>
          <a:xfrm>
            <a:off x="12346007" y="5010150"/>
            <a:ext cx="10367726" cy="7369176"/>
          </a:xfrm>
        </p:spPr>
        <p:txBody>
          <a:bodyPr/>
          <a:lstStyle>
            <a:lvl1pPr>
              <a:defRPr b="0" i="0">
                <a:solidFill>
                  <a:schemeClr val="bg1"/>
                </a:solidFill>
                <a:latin typeface="DIN Pro Regular" panose="020B0504020101020102" pitchFamily="34" charset="0"/>
                <a:cs typeface="DIN Pro Regular" panose="020B0504020101020102" pitchFamily="34" charset="0"/>
              </a:defRPr>
            </a:lvl1pPr>
            <a:lvl2pPr>
              <a:defRPr b="0" i="0">
                <a:solidFill>
                  <a:schemeClr val="bg1"/>
                </a:solidFill>
                <a:latin typeface="DIN Pro Regular" panose="020B0504020101020102" pitchFamily="34" charset="0"/>
                <a:cs typeface="DIN Pro Regular" panose="020B0504020101020102" pitchFamily="34" charset="0"/>
              </a:defRPr>
            </a:lvl2pPr>
            <a:lvl3pPr>
              <a:defRPr b="0" i="0">
                <a:solidFill>
                  <a:schemeClr val="bg1"/>
                </a:solidFill>
                <a:latin typeface="DIN Pro Regular" panose="020B0504020101020102" pitchFamily="34" charset="0"/>
                <a:cs typeface="DIN Pro Regular" panose="020B0504020101020102" pitchFamily="34" charset="0"/>
              </a:defRPr>
            </a:lvl3pPr>
            <a:lvl4pPr>
              <a:defRPr b="0" i="0">
                <a:solidFill>
                  <a:schemeClr val="bg1"/>
                </a:solidFill>
                <a:latin typeface="DIN Pro Regular" panose="020B0504020101020102" pitchFamily="34" charset="0"/>
                <a:cs typeface="DIN Pro Regular" panose="020B0504020101020102" pitchFamily="34" charset="0"/>
              </a:defRPr>
            </a:lvl4pPr>
            <a:lvl5pPr>
              <a:defRPr b="0" i="0">
                <a:solidFill>
                  <a:schemeClr val="bg1"/>
                </a:solidFill>
                <a:latin typeface="DIN Pro Regular" panose="020B0504020101020102" pitchFamily="34" charset="0"/>
                <a:cs typeface="DIN Pro Regular" panose="020B0504020101020102"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Veri Yer Tutucusu 6">
            <a:extLst>
              <a:ext uri="{FF2B5EF4-FFF2-40B4-BE49-F238E27FC236}">
                <a16:creationId xmlns:a16="http://schemas.microsoft.com/office/drawing/2014/main" xmlns="" id="{DC4A699E-E8D4-4CE8-8756-44609422CF23}"/>
              </a:ext>
            </a:extLst>
          </p:cNvPr>
          <p:cNvSpPr>
            <a:spLocks noGrp="1"/>
          </p:cNvSpPr>
          <p:nvPr>
            <p:ph type="dt" sz="half" idx="10"/>
          </p:nvPr>
        </p:nvSpPr>
        <p:spPr/>
        <p:txBody>
          <a:bodyPr/>
          <a:lstStyle/>
          <a:p>
            <a:fld id="{5AE1960D-CDBF-4B78-895D-B27FCA6451F9}" type="datetime1">
              <a:rPr lang="tr-TR" smtClean="0"/>
              <a:t>9.03.2022</a:t>
            </a:fld>
            <a:endParaRPr lang="tr-TR"/>
          </a:p>
        </p:txBody>
      </p:sp>
      <p:sp>
        <p:nvSpPr>
          <p:cNvPr id="8" name="Alt Bilgi Yer Tutucusu 7">
            <a:extLst>
              <a:ext uri="{FF2B5EF4-FFF2-40B4-BE49-F238E27FC236}">
                <a16:creationId xmlns:a16="http://schemas.microsoft.com/office/drawing/2014/main" xmlns="" id="{4BBC38AA-002E-4F29-83EB-80E0B44E9DC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EDC14F17-941D-4419-A4A5-B1514F0CFFAE}"/>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4167436275"/>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CA385FF-5E53-4735-8D60-24253952A9C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E5AFB98A-1604-4421-958D-743EEDA3A6FF}"/>
              </a:ext>
            </a:extLst>
          </p:cNvPr>
          <p:cNvSpPr>
            <a:spLocks noGrp="1"/>
          </p:cNvSpPr>
          <p:nvPr>
            <p:ph type="dt" sz="half" idx="10"/>
          </p:nvPr>
        </p:nvSpPr>
        <p:spPr/>
        <p:txBody>
          <a:bodyPr/>
          <a:lstStyle/>
          <a:p>
            <a:fld id="{5AEB1D4A-013F-4BFD-BE3C-0218B2B36A8F}" type="datetime1">
              <a:rPr lang="tr-TR" smtClean="0"/>
              <a:t>9.03.2022</a:t>
            </a:fld>
            <a:endParaRPr lang="tr-TR"/>
          </a:p>
        </p:txBody>
      </p:sp>
      <p:sp>
        <p:nvSpPr>
          <p:cNvPr id="4" name="Alt Bilgi Yer Tutucusu 3">
            <a:extLst>
              <a:ext uri="{FF2B5EF4-FFF2-40B4-BE49-F238E27FC236}">
                <a16:creationId xmlns:a16="http://schemas.microsoft.com/office/drawing/2014/main" xmlns="" id="{FB63AA0A-A57F-4077-A83B-CBF268D5382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064142DC-867E-4085-A9FD-4056D13A76B0}"/>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2053956999"/>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14F59507-3AF0-4C1F-B335-F963E2B8579B}"/>
              </a:ext>
            </a:extLst>
          </p:cNvPr>
          <p:cNvSpPr>
            <a:spLocks noGrp="1"/>
          </p:cNvSpPr>
          <p:nvPr>
            <p:ph type="dt" sz="half" idx="10"/>
          </p:nvPr>
        </p:nvSpPr>
        <p:spPr/>
        <p:txBody>
          <a:bodyPr/>
          <a:lstStyle/>
          <a:p>
            <a:fld id="{ED929DA1-8D5A-4791-8B8F-57A7D4D4E94F}" type="datetime1">
              <a:rPr lang="tr-TR" smtClean="0"/>
              <a:t>9.03.2022</a:t>
            </a:fld>
            <a:endParaRPr lang="tr-TR"/>
          </a:p>
        </p:txBody>
      </p:sp>
      <p:sp>
        <p:nvSpPr>
          <p:cNvPr id="3" name="Alt Bilgi Yer Tutucusu 2">
            <a:extLst>
              <a:ext uri="{FF2B5EF4-FFF2-40B4-BE49-F238E27FC236}">
                <a16:creationId xmlns:a16="http://schemas.microsoft.com/office/drawing/2014/main" xmlns="" id="{38889D96-7886-42D9-8E6A-6551CEF6926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5F3E4594-9984-49C0-A242-63AC743A64F7}"/>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2442771876"/>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933449E-7536-440F-A3E1-F6AA061F2E99}"/>
              </a:ext>
            </a:extLst>
          </p:cNvPr>
          <p:cNvSpPr>
            <a:spLocks noGrp="1"/>
          </p:cNvSpPr>
          <p:nvPr>
            <p:ph type="title"/>
          </p:nvPr>
        </p:nvSpPr>
        <p:spPr>
          <a:xfrm>
            <a:off x="1679796" y="914400"/>
            <a:ext cx="7865498" cy="3200400"/>
          </a:xfrm>
        </p:spPr>
        <p:txBody>
          <a:bodyPr anchor="b"/>
          <a:lstStyle>
            <a:lvl1pPr>
              <a:defRPr sz="6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27295D9-A937-4587-BFC3-2AAD0BC5F66D}"/>
              </a:ext>
            </a:extLst>
          </p:cNvPr>
          <p:cNvSpPr>
            <a:spLocks noGrp="1"/>
          </p:cNvSpPr>
          <p:nvPr>
            <p:ph idx="1"/>
          </p:nvPr>
        </p:nvSpPr>
        <p:spPr>
          <a:xfrm>
            <a:off x="10367726" y="1974851"/>
            <a:ext cx="12346007" cy="9747250"/>
          </a:xfrm>
        </p:spPr>
        <p:txBody>
          <a:bodyPr/>
          <a:lstStyle>
            <a:lvl1pPr>
              <a:defRPr sz="6400" b="0" i="0">
                <a:solidFill>
                  <a:schemeClr val="bg1"/>
                </a:solidFill>
                <a:latin typeface="DIN Pro Regular" panose="020B0504020101020102" pitchFamily="34" charset="0"/>
                <a:cs typeface="DIN Pro Regular" panose="020B0504020101020102" pitchFamily="34" charset="0"/>
              </a:defRPr>
            </a:lvl1pPr>
            <a:lvl2pPr>
              <a:defRPr sz="5600" b="0" i="0">
                <a:solidFill>
                  <a:schemeClr val="bg1"/>
                </a:solidFill>
                <a:latin typeface="DIN Pro Regular" panose="020B0504020101020102" pitchFamily="34" charset="0"/>
                <a:cs typeface="DIN Pro Regular" panose="020B0504020101020102" pitchFamily="34" charset="0"/>
              </a:defRPr>
            </a:lvl2pPr>
            <a:lvl3pPr>
              <a:defRPr sz="4800" b="0" i="0">
                <a:solidFill>
                  <a:schemeClr val="bg1"/>
                </a:solidFill>
                <a:latin typeface="DIN Pro Regular" panose="020B0504020101020102" pitchFamily="34" charset="0"/>
                <a:cs typeface="DIN Pro Regular" panose="020B0504020101020102" pitchFamily="34" charset="0"/>
              </a:defRPr>
            </a:lvl3pPr>
            <a:lvl4pPr>
              <a:defRPr sz="4000" b="0" i="0">
                <a:solidFill>
                  <a:schemeClr val="bg1"/>
                </a:solidFill>
                <a:latin typeface="DIN Pro Regular" panose="020B0504020101020102" pitchFamily="34" charset="0"/>
                <a:cs typeface="DIN Pro Regular" panose="020B0504020101020102" pitchFamily="34" charset="0"/>
              </a:defRPr>
            </a:lvl4pPr>
            <a:lvl5pPr>
              <a:defRPr sz="4000" b="0" i="0">
                <a:solidFill>
                  <a:schemeClr val="bg1"/>
                </a:solidFill>
                <a:latin typeface="DIN Pro Regular" panose="020B0504020101020102" pitchFamily="34" charset="0"/>
                <a:cs typeface="DIN Pro Regular" panose="020B0504020101020102" pitchFamily="34" charset="0"/>
              </a:defRPr>
            </a:lvl5pPr>
            <a:lvl6pPr>
              <a:defRPr sz="4000"/>
            </a:lvl6pPr>
            <a:lvl7pPr>
              <a:defRPr sz="4000"/>
            </a:lvl7pPr>
            <a:lvl8pPr>
              <a:defRPr sz="4000"/>
            </a:lvl8pPr>
            <a:lvl9pPr>
              <a:defRPr sz="40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a:extLst>
              <a:ext uri="{FF2B5EF4-FFF2-40B4-BE49-F238E27FC236}">
                <a16:creationId xmlns:a16="http://schemas.microsoft.com/office/drawing/2014/main" xmlns="" id="{F50EB56F-41A7-4A4B-985F-067D41DA5A80}"/>
              </a:ext>
            </a:extLst>
          </p:cNvPr>
          <p:cNvSpPr>
            <a:spLocks noGrp="1"/>
          </p:cNvSpPr>
          <p:nvPr>
            <p:ph type="body" sz="half" idx="2"/>
          </p:nvPr>
        </p:nvSpPr>
        <p:spPr>
          <a:xfrm>
            <a:off x="1679796" y="4114800"/>
            <a:ext cx="7865498" cy="7623176"/>
          </a:xfrm>
        </p:spPr>
        <p:txBody>
          <a:bodyPr/>
          <a:lstStyle>
            <a:lvl1pPr marL="0" indent="0">
              <a:buNone/>
              <a:defRPr sz="3200" b="0" i="0">
                <a:solidFill>
                  <a:schemeClr val="bg1"/>
                </a:solidFill>
                <a:latin typeface="DIN Pro Regular" panose="020B0504020101020102" pitchFamily="34" charset="0"/>
                <a:cs typeface="DIN Pro Regular" panose="020B0504020101020102"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tr-TR" dirty="0"/>
              <a:t>Asıl metin stillerini düzenle</a:t>
            </a:r>
          </a:p>
        </p:txBody>
      </p:sp>
      <p:sp>
        <p:nvSpPr>
          <p:cNvPr id="5" name="Veri Yer Tutucusu 4">
            <a:extLst>
              <a:ext uri="{FF2B5EF4-FFF2-40B4-BE49-F238E27FC236}">
                <a16:creationId xmlns:a16="http://schemas.microsoft.com/office/drawing/2014/main" xmlns="" id="{89CFE091-2019-43BF-87AC-05902860B333}"/>
              </a:ext>
            </a:extLst>
          </p:cNvPr>
          <p:cNvSpPr>
            <a:spLocks noGrp="1"/>
          </p:cNvSpPr>
          <p:nvPr>
            <p:ph type="dt" sz="half" idx="10"/>
          </p:nvPr>
        </p:nvSpPr>
        <p:spPr/>
        <p:txBody>
          <a:bodyPr/>
          <a:lstStyle/>
          <a:p>
            <a:fld id="{F0EEF1FF-6744-4B65-9CC6-BBD9EF3D4631}" type="datetime1">
              <a:rPr lang="tr-TR" smtClean="0"/>
              <a:t>9.03.2022</a:t>
            </a:fld>
            <a:endParaRPr lang="tr-TR"/>
          </a:p>
        </p:txBody>
      </p:sp>
      <p:sp>
        <p:nvSpPr>
          <p:cNvPr id="6" name="Alt Bilgi Yer Tutucusu 5">
            <a:extLst>
              <a:ext uri="{FF2B5EF4-FFF2-40B4-BE49-F238E27FC236}">
                <a16:creationId xmlns:a16="http://schemas.microsoft.com/office/drawing/2014/main" xmlns="" id="{2992B315-B165-4964-96E1-FDE2F2144D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3BDCF86-6212-456C-8889-E9BA86D942B4}"/>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1045405198"/>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D24A60C-3E3C-4E73-A231-C232536B7888}"/>
              </a:ext>
            </a:extLst>
          </p:cNvPr>
          <p:cNvSpPr>
            <a:spLocks noGrp="1"/>
          </p:cNvSpPr>
          <p:nvPr>
            <p:ph type="title"/>
          </p:nvPr>
        </p:nvSpPr>
        <p:spPr>
          <a:xfrm>
            <a:off x="1679796" y="914400"/>
            <a:ext cx="7865498" cy="3200400"/>
          </a:xfrm>
        </p:spPr>
        <p:txBody>
          <a:bodyPr anchor="b"/>
          <a:lstStyle>
            <a:lvl1pPr>
              <a:defRPr sz="6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240DFB82-1D78-4C24-B6A0-0EC70B013E08}"/>
              </a:ext>
            </a:extLst>
          </p:cNvPr>
          <p:cNvSpPr>
            <a:spLocks noGrp="1"/>
          </p:cNvSpPr>
          <p:nvPr>
            <p:ph type="pic" idx="1"/>
          </p:nvPr>
        </p:nvSpPr>
        <p:spPr>
          <a:xfrm>
            <a:off x="10367726" y="1974851"/>
            <a:ext cx="12346007" cy="9747250"/>
          </a:xfrm>
        </p:spPr>
        <p:txBody>
          <a:bodyPr/>
          <a:lstStyle>
            <a:lvl1pPr marL="0" indent="0">
              <a:buNone/>
              <a:defRPr sz="6400" b="0" i="0">
                <a:latin typeface="DIN Pro Regular" panose="020B0504020101020102" pitchFamily="34" charset="0"/>
                <a:cs typeface="DIN Pro Regular" panose="020B0504020101020102"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tr-TR" dirty="0"/>
          </a:p>
        </p:txBody>
      </p:sp>
      <p:sp>
        <p:nvSpPr>
          <p:cNvPr id="4" name="Metin Yer Tutucusu 3">
            <a:extLst>
              <a:ext uri="{FF2B5EF4-FFF2-40B4-BE49-F238E27FC236}">
                <a16:creationId xmlns:a16="http://schemas.microsoft.com/office/drawing/2014/main" xmlns="" id="{01B44623-3F94-4AD6-A891-A3C8A4C2D43D}"/>
              </a:ext>
            </a:extLst>
          </p:cNvPr>
          <p:cNvSpPr>
            <a:spLocks noGrp="1"/>
          </p:cNvSpPr>
          <p:nvPr>
            <p:ph type="body" sz="half" idx="2"/>
          </p:nvPr>
        </p:nvSpPr>
        <p:spPr>
          <a:xfrm>
            <a:off x="1679796" y="4114800"/>
            <a:ext cx="7865498" cy="7623176"/>
          </a:xfrm>
        </p:spPr>
        <p:txBody>
          <a:bodyPr/>
          <a:lstStyle>
            <a:lvl1pPr marL="0" indent="0">
              <a:buNone/>
              <a:defRPr sz="3200" b="0" i="0">
                <a:latin typeface="DIN Pro Regular" panose="020B0504020101020102" pitchFamily="34" charset="0"/>
                <a:cs typeface="DIN Pro Regular" panose="020B0504020101020102"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tr-TR" dirty="0"/>
              <a:t>Asıl metin stillerini düzenle</a:t>
            </a:r>
          </a:p>
        </p:txBody>
      </p:sp>
      <p:sp>
        <p:nvSpPr>
          <p:cNvPr id="5" name="Veri Yer Tutucusu 4">
            <a:extLst>
              <a:ext uri="{FF2B5EF4-FFF2-40B4-BE49-F238E27FC236}">
                <a16:creationId xmlns:a16="http://schemas.microsoft.com/office/drawing/2014/main" xmlns="" id="{212504A3-A434-4163-A3B9-CD69244D99A9}"/>
              </a:ext>
            </a:extLst>
          </p:cNvPr>
          <p:cNvSpPr>
            <a:spLocks noGrp="1"/>
          </p:cNvSpPr>
          <p:nvPr>
            <p:ph type="dt" sz="half" idx="10"/>
          </p:nvPr>
        </p:nvSpPr>
        <p:spPr/>
        <p:txBody>
          <a:bodyPr/>
          <a:lstStyle/>
          <a:p>
            <a:fld id="{347E9E99-1961-4940-AD5E-EB28798AF2DC}" type="datetime1">
              <a:rPr lang="tr-TR" smtClean="0"/>
              <a:t>9.03.2022</a:t>
            </a:fld>
            <a:endParaRPr lang="tr-TR"/>
          </a:p>
        </p:txBody>
      </p:sp>
      <p:sp>
        <p:nvSpPr>
          <p:cNvPr id="6" name="Alt Bilgi Yer Tutucusu 5">
            <a:extLst>
              <a:ext uri="{FF2B5EF4-FFF2-40B4-BE49-F238E27FC236}">
                <a16:creationId xmlns:a16="http://schemas.microsoft.com/office/drawing/2014/main" xmlns="" id="{041CAC36-18C0-470B-9B61-F9AE354389F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6E7C4050-7D49-48A8-A6DA-3E6F0AF58F1A}"/>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3117921269"/>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E4E64E9-86B7-4EEC-9371-DDEB7B9D801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E73C93B6-E4A0-4A7F-BEF4-F5CEA537B393}"/>
              </a:ext>
            </a:extLst>
          </p:cNvPr>
          <p:cNvSpPr>
            <a:spLocks noGrp="1"/>
          </p:cNvSpPr>
          <p:nvPr>
            <p:ph type="body" orient="vert" idx="1"/>
          </p:nvPr>
        </p:nvSpPr>
        <p:spPr/>
        <p:txBody>
          <a:bodyPr vert="eaVert"/>
          <a:lstStyle>
            <a:lvl1pPr>
              <a:defRPr b="0" i="0">
                <a:latin typeface="DIN Pro Regular" panose="020B0504020101020102" pitchFamily="34" charset="0"/>
                <a:cs typeface="DIN Pro Regular" panose="020B0504020101020102" pitchFamily="34" charset="0"/>
              </a:defRPr>
            </a:lvl1pPr>
            <a:lvl2pPr>
              <a:defRPr b="0" i="0">
                <a:latin typeface="DIN Pro Regular" panose="020B0504020101020102" pitchFamily="34" charset="0"/>
                <a:cs typeface="DIN Pro Regular" panose="020B0504020101020102" pitchFamily="34" charset="0"/>
              </a:defRPr>
            </a:lvl2pPr>
            <a:lvl3pPr>
              <a:defRPr b="0" i="0">
                <a:latin typeface="DIN Pro Regular" panose="020B0504020101020102" pitchFamily="34" charset="0"/>
                <a:cs typeface="DIN Pro Regular" panose="020B0504020101020102" pitchFamily="34" charset="0"/>
              </a:defRPr>
            </a:lvl3pPr>
            <a:lvl4pPr>
              <a:defRPr b="0" i="0">
                <a:latin typeface="DIN Pro Regular" panose="020B0504020101020102" pitchFamily="34" charset="0"/>
                <a:cs typeface="DIN Pro Regular" panose="020B0504020101020102" pitchFamily="34" charset="0"/>
              </a:defRPr>
            </a:lvl4pPr>
            <a:lvl5pPr>
              <a:defRPr b="0" i="0">
                <a:latin typeface="DIN Pro Regular" panose="020B0504020101020102" pitchFamily="34" charset="0"/>
                <a:cs typeface="DIN Pro Regular" panose="020B0504020101020102"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xmlns="" id="{2D8330E8-2E5B-49E7-86EB-E299E4BE0FF0}"/>
              </a:ext>
            </a:extLst>
          </p:cNvPr>
          <p:cNvSpPr>
            <a:spLocks noGrp="1"/>
          </p:cNvSpPr>
          <p:nvPr>
            <p:ph type="dt" sz="half" idx="10"/>
          </p:nvPr>
        </p:nvSpPr>
        <p:spPr/>
        <p:txBody>
          <a:bodyPr/>
          <a:lstStyle/>
          <a:p>
            <a:fld id="{31EB7A06-AE1F-4990-B7FC-416A948F7789}" type="datetime1">
              <a:rPr lang="tr-TR" smtClean="0"/>
              <a:t>9.03.2022</a:t>
            </a:fld>
            <a:endParaRPr lang="tr-TR"/>
          </a:p>
        </p:txBody>
      </p:sp>
      <p:sp>
        <p:nvSpPr>
          <p:cNvPr id="5" name="Alt Bilgi Yer Tutucusu 4">
            <a:extLst>
              <a:ext uri="{FF2B5EF4-FFF2-40B4-BE49-F238E27FC236}">
                <a16:creationId xmlns:a16="http://schemas.microsoft.com/office/drawing/2014/main" xmlns="" id="{1CA462F4-30AE-40AD-BE33-51D5A29496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C15E915-4916-429F-983F-2BD1B266AD08}"/>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4211517950"/>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7649B2-2893-4336-9F6A-E261B8C7C7DB}"/>
              </a:ext>
            </a:extLst>
          </p:cNvPr>
          <p:cNvSpPr/>
          <p:nvPr userDrawn="1"/>
        </p:nvSpPr>
        <p:spPr>
          <a:xfrm>
            <a:off x="1563688" y="1295400"/>
            <a:ext cx="21259800" cy="110490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3" name="Picture Placeholder 3">
            <a:extLst>
              <a:ext uri="{FF2B5EF4-FFF2-40B4-BE49-F238E27FC236}">
                <a16:creationId xmlns:a16="http://schemas.microsoft.com/office/drawing/2014/main" xmlns="" id="{32F397F7-DD9C-4592-9C0D-0951AFFDEA22}"/>
              </a:ext>
            </a:extLst>
          </p:cNvPr>
          <p:cNvSpPr>
            <a:spLocks noGrp="1"/>
          </p:cNvSpPr>
          <p:nvPr>
            <p:ph type="pic" sz="quarter" idx="11"/>
          </p:nvPr>
        </p:nvSpPr>
        <p:spPr>
          <a:xfrm>
            <a:off x="1563688" y="1295400"/>
            <a:ext cx="21259800" cy="11049000"/>
          </a:xfrm>
          <a:custGeom>
            <a:avLst/>
            <a:gdLst>
              <a:gd name="connsiteX0" fmla="*/ 0 w 7555958"/>
              <a:gd name="connsiteY0" fmla="*/ 0 h 13686144"/>
              <a:gd name="connsiteX1" fmla="*/ 7555958 w 7555958"/>
              <a:gd name="connsiteY1" fmla="*/ 0 h 13686144"/>
              <a:gd name="connsiteX2" fmla="*/ 7555958 w 7555958"/>
              <a:gd name="connsiteY2" fmla="*/ 13686144 h 13686144"/>
              <a:gd name="connsiteX3" fmla="*/ 0 w 7555958"/>
              <a:gd name="connsiteY3" fmla="*/ 13686144 h 13686144"/>
            </a:gdLst>
            <a:ahLst/>
            <a:cxnLst>
              <a:cxn ang="0">
                <a:pos x="connsiteX0" y="connsiteY0"/>
              </a:cxn>
              <a:cxn ang="0">
                <a:pos x="connsiteX1" y="connsiteY1"/>
              </a:cxn>
              <a:cxn ang="0">
                <a:pos x="connsiteX2" y="connsiteY2"/>
              </a:cxn>
              <a:cxn ang="0">
                <a:pos x="connsiteX3" y="connsiteY3"/>
              </a:cxn>
            </a:cxnLst>
            <a:rect l="l" t="t" r="r" b="b"/>
            <a:pathLst>
              <a:path w="7555958" h="13686144">
                <a:moveTo>
                  <a:pt x="0" y="0"/>
                </a:moveTo>
                <a:lnTo>
                  <a:pt x="7555958" y="0"/>
                </a:lnTo>
                <a:lnTo>
                  <a:pt x="7555958" y="13686144"/>
                </a:lnTo>
                <a:lnTo>
                  <a:pt x="0" y="1368614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7" name="Picture Placeholder 4">
            <a:extLst>
              <a:ext uri="{FF2B5EF4-FFF2-40B4-BE49-F238E27FC236}">
                <a16:creationId xmlns:a16="http://schemas.microsoft.com/office/drawing/2014/main" xmlns="" id="{A72BF187-8D1A-47D0-8FF0-646D171F86C0}"/>
              </a:ext>
            </a:extLst>
          </p:cNvPr>
          <p:cNvSpPr>
            <a:spLocks noGrp="1"/>
          </p:cNvSpPr>
          <p:nvPr>
            <p:ph type="pic" sz="quarter" idx="12"/>
          </p:nvPr>
        </p:nvSpPr>
        <p:spPr>
          <a:xfrm>
            <a:off x="8470376" y="3133226"/>
            <a:ext cx="7446422" cy="7449548"/>
          </a:xfrm>
          <a:custGeom>
            <a:avLst/>
            <a:gdLst>
              <a:gd name="connsiteX0" fmla="*/ 3723211 w 7446422"/>
              <a:gd name="connsiteY0" fmla="*/ 0 h 7449548"/>
              <a:gd name="connsiteX1" fmla="*/ 5939522 w 7446422"/>
              <a:gd name="connsiteY1" fmla="*/ 917977 h 7449548"/>
              <a:gd name="connsiteX2" fmla="*/ 6528831 w 7446422"/>
              <a:gd name="connsiteY2" fmla="*/ 1507532 h 7449548"/>
              <a:gd name="connsiteX3" fmla="*/ 6528831 w 7446422"/>
              <a:gd name="connsiteY3" fmla="*/ 5942017 h 7449548"/>
              <a:gd name="connsiteX4" fmla="*/ 5939522 w 7446422"/>
              <a:gd name="connsiteY4" fmla="*/ 6531572 h 7449548"/>
              <a:gd name="connsiteX5" fmla="*/ 1506900 w 7446422"/>
              <a:gd name="connsiteY5" fmla="*/ 6531572 h 7449548"/>
              <a:gd name="connsiteX6" fmla="*/ 917591 w 7446422"/>
              <a:gd name="connsiteY6" fmla="*/ 5942017 h 7449548"/>
              <a:gd name="connsiteX7" fmla="*/ 917591 w 7446422"/>
              <a:gd name="connsiteY7" fmla="*/ 1507532 h 7449548"/>
              <a:gd name="connsiteX8" fmla="*/ 1506900 w 7446422"/>
              <a:gd name="connsiteY8" fmla="*/ 917977 h 7449548"/>
              <a:gd name="connsiteX9" fmla="*/ 3723211 w 7446422"/>
              <a:gd name="connsiteY9" fmla="*/ 0 h 744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22" h="7449548">
                <a:moveTo>
                  <a:pt x="3723211" y="0"/>
                </a:moveTo>
                <a:cubicBezTo>
                  <a:pt x="4525503" y="0"/>
                  <a:pt x="5327795" y="305992"/>
                  <a:pt x="5939522" y="917977"/>
                </a:cubicBezTo>
                <a:cubicBezTo>
                  <a:pt x="6528831" y="1507532"/>
                  <a:pt x="6528831" y="1507532"/>
                  <a:pt x="6528831" y="1507532"/>
                </a:cubicBezTo>
                <a:cubicBezTo>
                  <a:pt x="7752286" y="2731501"/>
                  <a:pt x="7752286" y="4718048"/>
                  <a:pt x="6528831" y="5942017"/>
                </a:cubicBezTo>
                <a:cubicBezTo>
                  <a:pt x="5939522" y="6531572"/>
                  <a:pt x="5939522" y="6531572"/>
                  <a:pt x="5939522" y="6531572"/>
                </a:cubicBezTo>
                <a:cubicBezTo>
                  <a:pt x="4716068" y="7755541"/>
                  <a:pt x="2730355" y="7755541"/>
                  <a:pt x="1506900" y="6531572"/>
                </a:cubicBezTo>
                <a:cubicBezTo>
                  <a:pt x="917591" y="5942017"/>
                  <a:pt x="917591" y="5942017"/>
                  <a:pt x="917591" y="5942017"/>
                </a:cubicBezTo>
                <a:cubicBezTo>
                  <a:pt x="-305864" y="4718048"/>
                  <a:pt x="-305864" y="2731501"/>
                  <a:pt x="917591" y="1507532"/>
                </a:cubicBezTo>
                <a:cubicBezTo>
                  <a:pt x="1506900" y="917977"/>
                  <a:pt x="1506900" y="917977"/>
                  <a:pt x="1506900" y="917977"/>
                </a:cubicBezTo>
                <a:cubicBezTo>
                  <a:pt x="2118628" y="305992"/>
                  <a:pt x="2920920" y="0"/>
                  <a:pt x="3723211"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177207153"/>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CA370D25-0BDC-44F6-B11C-D4E8B627801E}"/>
              </a:ext>
            </a:extLst>
          </p:cNvPr>
          <p:cNvSpPr>
            <a:spLocks noGrp="1"/>
          </p:cNvSpPr>
          <p:nvPr>
            <p:ph type="title" orient="vert"/>
          </p:nvPr>
        </p:nvSpPr>
        <p:spPr>
          <a:xfrm>
            <a:off x="17452072" y="730250"/>
            <a:ext cx="5258485" cy="11623676"/>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5DCCC907-795E-401E-AED5-259D509A3492}"/>
              </a:ext>
            </a:extLst>
          </p:cNvPr>
          <p:cNvSpPr>
            <a:spLocks noGrp="1"/>
          </p:cNvSpPr>
          <p:nvPr>
            <p:ph type="body" orient="vert" idx="1"/>
          </p:nvPr>
        </p:nvSpPr>
        <p:spPr>
          <a:xfrm>
            <a:off x="1676618" y="730250"/>
            <a:ext cx="15470614" cy="11623676"/>
          </a:xfrm>
        </p:spPr>
        <p:txBody>
          <a:bodyPr vert="eaVert"/>
          <a:lstStyle>
            <a:lvl1pPr>
              <a:defRPr b="0" i="0">
                <a:latin typeface="DIN Pro Regular" panose="020B0504020101020102" pitchFamily="34" charset="0"/>
                <a:cs typeface="DIN Pro Regular" panose="020B0504020101020102" pitchFamily="34" charset="0"/>
              </a:defRPr>
            </a:lvl1pPr>
            <a:lvl2pPr>
              <a:defRPr b="0" i="0">
                <a:latin typeface="DIN Pro Regular" panose="020B0504020101020102" pitchFamily="34" charset="0"/>
                <a:cs typeface="DIN Pro Regular" panose="020B0504020101020102" pitchFamily="34" charset="0"/>
              </a:defRPr>
            </a:lvl2pPr>
            <a:lvl3pPr>
              <a:defRPr b="0" i="0">
                <a:latin typeface="DIN Pro Regular" panose="020B0504020101020102" pitchFamily="34" charset="0"/>
                <a:cs typeface="DIN Pro Regular" panose="020B0504020101020102" pitchFamily="34" charset="0"/>
              </a:defRPr>
            </a:lvl3pPr>
            <a:lvl4pPr>
              <a:defRPr b="0" i="0">
                <a:latin typeface="DIN Pro Regular" panose="020B0504020101020102" pitchFamily="34" charset="0"/>
                <a:cs typeface="DIN Pro Regular" panose="020B0504020101020102" pitchFamily="34" charset="0"/>
              </a:defRPr>
            </a:lvl4pPr>
            <a:lvl5pPr>
              <a:defRPr b="0" i="0">
                <a:latin typeface="DIN Pro Regular" panose="020B0504020101020102" pitchFamily="34" charset="0"/>
                <a:cs typeface="DIN Pro Regular" panose="020B0504020101020102"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xmlns="" id="{C553563F-16C5-4CB9-B100-CBD6CB91E408}"/>
              </a:ext>
            </a:extLst>
          </p:cNvPr>
          <p:cNvSpPr>
            <a:spLocks noGrp="1"/>
          </p:cNvSpPr>
          <p:nvPr>
            <p:ph type="dt" sz="half" idx="10"/>
          </p:nvPr>
        </p:nvSpPr>
        <p:spPr/>
        <p:txBody>
          <a:bodyPr/>
          <a:lstStyle/>
          <a:p>
            <a:fld id="{837ABBFC-4F29-4AA6-B858-AB19AE431D2D}" type="datetime1">
              <a:rPr lang="tr-TR" smtClean="0"/>
              <a:t>9.03.2022</a:t>
            </a:fld>
            <a:endParaRPr lang="tr-TR"/>
          </a:p>
        </p:txBody>
      </p:sp>
      <p:sp>
        <p:nvSpPr>
          <p:cNvPr id="5" name="Alt Bilgi Yer Tutucusu 4">
            <a:extLst>
              <a:ext uri="{FF2B5EF4-FFF2-40B4-BE49-F238E27FC236}">
                <a16:creationId xmlns:a16="http://schemas.microsoft.com/office/drawing/2014/main" xmlns="" id="{63D74AD7-6A4C-40AB-8574-E8AC3E636B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142115F-7D74-4B2E-AEC3-5806D9281B7C}"/>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3550059442"/>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xmlns="" id="{992A8C52-CF12-4BAA-ADBA-33CC5B068FD1}"/>
              </a:ext>
            </a:extLst>
          </p:cNvPr>
          <p:cNvSpPr>
            <a:spLocks noGrp="1"/>
          </p:cNvSpPr>
          <p:nvPr>
            <p:ph type="sldNum" sz="quarter" idx="12"/>
          </p:nvPr>
        </p:nvSpPr>
        <p:spPr/>
        <p:txBody>
          <a:bodyPr/>
          <a:lstStyle>
            <a:lvl1pPr>
              <a:defRPr b="0" i="0">
                <a:latin typeface="DIN Pro Regular" panose="020B0504020101020102" pitchFamily="34" charset="0"/>
              </a:defRPr>
            </a:lvl1pPr>
          </a:lstStyle>
          <a:p>
            <a:fld id="{6080334A-B33C-4159-99C8-DBCF52F5ED33}" type="slidenum">
              <a:rPr lang="tr-TR" smtClean="0"/>
              <a:pPr/>
              <a:t>‹#›</a:t>
            </a:fld>
            <a:endParaRPr lang="tr-TR" dirty="0"/>
          </a:p>
        </p:txBody>
      </p:sp>
      <p:sp>
        <p:nvSpPr>
          <p:cNvPr id="7" name="Alt Bilgi Yer Tutucusu 4">
            <a:extLst>
              <a:ext uri="{FF2B5EF4-FFF2-40B4-BE49-F238E27FC236}">
                <a16:creationId xmlns:a16="http://schemas.microsoft.com/office/drawing/2014/main" xmlns="" id="{25861B4A-B7AE-4175-9912-FD4F8BF480B6}"/>
              </a:ext>
            </a:extLst>
          </p:cNvPr>
          <p:cNvSpPr>
            <a:spLocks noGrp="1"/>
          </p:cNvSpPr>
          <p:nvPr>
            <p:ph type="ftr" sz="quarter" idx="3"/>
          </p:nvPr>
        </p:nvSpPr>
        <p:spPr>
          <a:xfrm>
            <a:off x="914505" y="12877513"/>
            <a:ext cx="16093839" cy="565438"/>
          </a:xfrm>
          <a:prstGeom prst="rect">
            <a:avLst/>
          </a:prstGeom>
        </p:spPr>
        <p:txBody>
          <a:bodyPr vert="horz" lIns="91440" tIns="45720" rIns="91440" bIns="45720" rtlCol="0" anchor="ctr"/>
          <a:lstStyle>
            <a:lvl1pPr algn="l">
              <a:defRPr sz="2000" b="0" i="0">
                <a:solidFill>
                  <a:srgbClr val="003399"/>
                </a:solidFill>
                <a:latin typeface="DIN Pro Regular" panose="020B0504020101020102" pitchFamily="34" charset="0"/>
              </a:defRPr>
            </a:lvl1pPr>
          </a:lstStyle>
          <a:p>
            <a:r>
              <a:rPr lang="tr-TR" dirty="0"/>
              <a:t>2021 Yılı Kurumsal Dış Değerlendirme ve Akreditasyon Programı Saha Hazırlık Eğitimi</a:t>
            </a:r>
          </a:p>
        </p:txBody>
      </p:sp>
    </p:spTree>
    <p:extLst>
      <p:ext uri="{BB962C8B-B14F-4D97-AF65-F5344CB8AC3E}">
        <p14:creationId xmlns:p14="http://schemas.microsoft.com/office/powerpoint/2010/main" val="25662557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Blank half" type="blank">
  <p:cSld name="Blank half">
    <p:spTree>
      <p:nvGrpSpPr>
        <p:cNvPr id="1" name="Shape 224"/>
        <p:cNvGrpSpPr/>
        <p:nvPr/>
      </p:nvGrpSpPr>
      <p:grpSpPr>
        <a:xfrm>
          <a:off x="0" y="0"/>
          <a:ext cx="0" cy="0"/>
          <a:chOff x="0" y="0"/>
          <a:chExt cx="0" cy="0"/>
        </a:xfrm>
      </p:grpSpPr>
      <p:sp>
        <p:nvSpPr>
          <p:cNvPr id="227" name="Google Shape;227;p10"/>
          <p:cNvSpPr txBox="1">
            <a:spLocks noGrp="1"/>
          </p:cNvSpPr>
          <p:nvPr>
            <p:ph type="sldNum" idx="12"/>
          </p:nvPr>
        </p:nvSpPr>
        <p:spPr>
          <a:xfrm>
            <a:off x="23491058" y="5888466"/>
            <a:ext cx="896117" cy="1939200"/>
          </a:xfrm>
          <a:prstGeom prst="rect">
            <a:avLst/>
          </a:prstGeom>
        </p:spPr>
        <p:txBody>
          <a:bodyPr spcFirstLastPara="1" wrap="square" lIns="91425" tIns="91425" rIns="91425" bIns="91425" anchor="ctr" anchorCtr="0">
            <a:noAutofit/>
          </a:bodyPr>
          <a:lstStyle>
            <a:lvl1pPr lvl="0">
              <a:buNone/>
              <a:defRPr b="0" i="0">
                <a:latin typeface="DIN Pro Regular" panose="020B0504020101020102"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dirty="0"/>
          </a:p>
        </p:txBody>
      </p:sp>
    </p:spTree>
    <p:extLst>
      <p:ext uri="{BB962C8B-B14F-4D97-AF65-F5344CB8AC3E}">
        <p14:creationId xmlns:p14="http://schemas.microsoft.com/office/powerpoint/2010/main" val="35319305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05234D5-73CC-4EA1-8979-3B74C7F80C78}"/>
              </a:ext>
            </a:extLst>
          </p:cNvPr>
          <p:cNvSpPr>
            <a:spLocks noGrp="1"/>
          </p:cNvSpPr>
          <p:nvPr>
            <p:ph type="ctrTitle"/>
          </p:nvPr>
        </p:nvSpPr>
        <p:spPr>
          <a:xfrm>
            <a:off x="2843270" y="461474"/>
            <a:ext cx="18290381" cy="1286144"/>
          </a:xfrm>
          <a:prstGeom prst="rect">
            <a:avLst/>
          </a:prstGeom>
        </p:spPr>
        <p:txBody>
          <a:bodyPr anchor="b">
            <a:normAutofit/>
          </a:bodyPr>
          <a:lstStyle>
            <a:lvl1pPr algn="ctr">
              <a:defRPr sz="8000" b="0" i="0">
                <a:latin typeface="DIN Pro Regular" panose="020B0504020101020102" pitchFamily="34" charset="0"/>
              </a:defRPr>
            </a:lvl1pPr>
          </a:lstStyle>
          <a:p>
            <a:r>
              <a:rPr lang="tr-TR" dirty="0"/>
              <a:t>Asıl başlık stilini düzenlemek için tıklayın</a:t>
            </a:r>
          </a:p>
        </p:txBody>
      </p:sp>
      <p:sp>
        <p:nvSpPr>
          <p:cNvPr id="3" name="Alt Başlık 2">
            <a:extLst>
              <a:ext uri="{FF2B5EF4-FFF2-40B4-BE49-F238E27FC236}">
                <a16:creationId xmlns:a16="http://schemas.microsoft.com/office/drawing/2014/main" xmlns="" id="{ACE3AF69-422E-47F9-A4AA-2B7452C19794}"/>
              </a:ext>
            </a:extLst>
          </p:cNvPr>
          <p:cNvSpPr>
            <a:spLocks noGrp="1"/>
          </p:cNvSpPr>
          <p:nvPr>
            <p:ph type="subTitle" idx="1"/>
          </p:nvPr>
        </p:nvSpPr>
        <p:spPr>
          <a:xfrm>
            <a:off x="2843270" y="2153540"/>
            <a:ext cx="18495508" cy="8362060"/>
          </a:xfrm>
          <a:prstGeom prst="rect">
            <a:avLst/>
          </a:prstGeom>
        </p:spPr>
        <p:txBody>
          <a:bodyPr/>
          <a:lstStyle>
            <a:lvl1pPr marL="0" indent="0" algn="ctr">
              <a:buNone/>
              <a:defRPr sz="4800" b="0" i="0">
                <a:latin typeface="DIN Pro Regular" panose="020B0504020101020102"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tr-TR" dirty="0"/>
              <a:t>Asıl alt başlık stilini düzenlemek için tıklayın</a:t>
            </a:r>
          </a:p>
        </p:txBody>
      </p:sp>
      <p:sp>
        <p:nvSpPr>
          <p:cNvPr id="5" name="Alt Bilgi Yer Tutucusu 4">
            <a:extLst>
              <a:ext uri="{FF2B5EF4-FFF2-40B4-BE49-F238E27FC236}">
                <a16:creationId xmlns:a16="http://schemas.microsoft.com/office/drawing/2014/main" xmlns="" id="{AE33363F-A0ED-472C-9664-CFE713EF4E9B}"/>
              </a:ext>
            </a:extLst>
          </p:cNvPr>
          <p:cNvSpPr>
            <a:spLocks noGrp="1"/>
          </p:cNvSpPr>
          <p:nvPr>
            <p:ph type="ftr" sz="quarter" idx="11"/>
          </p:nvPr>
        </p:nvSpPr>
        <p:spPr/>
        <p:txBody>
          <a:bodyPr/>
          <a:lstStyle>
            <a:lvl1pPr>
              <a:defRPr b="0" i="0">
                <a:latin typeface="DIN Pro Regular" panose="020B0504020101020102" pitchFamily="34" charset="0"/>
              </a:defRPr>
            </a:lvl1pPr>
          </a:lstStyle>
          <a:p>
            <a:r>
              <a:rPr lang="tr-TR" dirty="0"/>
              <a:t>2021 Yılı Kurumsal Dış Değerlendirme ve Akreditasyon Programı Saha Hazırlık Eğitimi</a:t>
            </a:r>
          </a:p>
        </p:txBody>
      </p:sp>
      <p:sp>
        <p:nvSpPr>
          <p:cNvPr id="6" name="Slayt Numarası Yer Tutucusu 5">
            <a:extLst>
              <a:ext uri="{FF2B5EF4-FFF2-40B4-BE49-F238E27FC236}">
                <a16:creationId xmlns:a16="http://schemas.microsoft.com/office/drawing/2014/main" xmlns="" id="{03D1EEB2-1B8D-46B8-8BAB-2E66D456E2BE}"/>
              </a:ext>
            </a:extLst>
          </p:cNvPr>
          <p:cNvSpPr>
            <a:spLocks noGrp="1"/>
          </p:cNvSpPr>
          <p:nvPr>
            <p:ph type="sldNum" sz="quarter" idx="12"/>
          </p:nvPr>
        </p:nvSpPr>
        <p:spPr>
          <a:xfrm>
            <a:off x="17008346" y="12833233"/>
            <a:ext cx="5702212" cy="592626"/>
          </a:xfrm>
        </p:spPr>
        <p:txBody>
          <a:bodyPr/>
          <a:lstStyle>
            <a:lvl1pPr>
              <a:defRPr b="0" i="0">
                <a:latin typeface="DIN Pro Regular" panose="020B0504020101020102" pitchFamily="34" charset="0"/>
              </a:defRPr>
            </a:lvl1pPr>
          </a:lstStyle>
          <a:p>
            <a:fld id="{987DFD51-AE2C-4992-A14E-BB20FF862790}" type="slidenum">
              <a:rPr lang="tr-TR" smtClean="0"/>
              <a:pPr/>
              <a:t>‹#›</a:t>
            </a:fld>
            <a:endParaRPr lang="tr-TR" dirty="0"/>
          </a:p>
        </p:txBody>
      </p:sp>
    </p:spTree>
    <p:extLst>
      <p:ext uri="{BB962C8B-B14F-4D97-AF65-F5344CB8AC3E}">
        <p14:creationId xmlns:p14="http://schemas.microsoft.com/office/powerpoint/2010/main" val="40775933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979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92CB61C-A3A5-48B0-8038-D2A5270ABC3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B8ED61DD-9ADC-4B76-AC7D-C87C599F8608}"/>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AE4FE76-B6D4-43BC-AFB0-6E8422636E65}"/>
              </a:ext>
            </a:extLst>
          </p:cNvPr>
          <p:cNvSpPr>
            <a:spLocks noGrp="1"/>
          </p:cNvSpPr>
          <p:nvPr>
            <p:ph type="dt" sz="half" idx="10"/>
          </p:nvPr>
        </p:nvSpPr>
        <p:spPr/>
        <p:txBody>
          <a:bodyPr/>
          <a:lstStyle/>
          <a:p>
            <a:fld id="{EA46D636-8DCF-4C2C-8EB7-E5D1274D00E0}" type="datetime1">
              <a:rPr lang="tr-TR" smtClean="0"/>
              <a:t>9.03.2022</a:t>
            </a:fld>
            <a:endParaRPr lang="tr-TR"/>
          </a:p>
        </p:txBody>
      </p:sp>
      <p:sp>
        <p:nvSpPr>
          <p:cNvPr id="5" name="Alt Bilgi Yer Tutucusu 4">
            <a:extLst>
              <a:ext uri="{FF2B5EF4-FFF2-40B4-BE49-F238E27FC236}">
                <a16:creationId xmlns:a16="http://schemas.microsoft.com/office/drawing/2014/main" xmlns="" id="{3E9BD065-F0C4-4130-A066-D400EDF9B6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6FF7E43-A9C5-4C47-B019-A163366E620B}"/>
              </a:ext>
            </a:extLst>
          </p:cNvPr>
          <p:cNvSpPr>
            <a:spLocks noGrp="1"/>
          </p:cNvSpPr>
          <p:nvPr>
            <p:ph type="sldNum" sz="quarter" idx="12"/>
          </p:nvPr>
        </p:nvSpPr>
        <p:spPr/>
        <p:txBody>
          <a:bodyPr/>
          <a:lstStyle/>
          <a:p>
            <a:fld id="{5FF4E91F-510E-4DB5-BC19-FFEA4205C5D9}" type="slidenum">
              <a:rPr lang="tr-TR" smtClean="0"/>
              <a:t>‹#›</a:t>
            </a:fld>
            <a:endParaRPr lang="tr-TR"/>
          </a:p>
        </p:txBody>
      </p:sp>
    </p:spTree>
    <p:extLst>
      <p:ext uri="{BB962C8B-B14F-4D97-AF65-F5344CB8AC3E}">
        <p14:creationId xmlns:p14="http://schemas.microsoft.com/office/powerpoint/2010/main" val="18138872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166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0704EDD-E9C7-493D-9730-D1820C1004A8}"/>
              </a:ext>
            </a:extLst>
          </p:cNvPr>
          <p:cNvSpPr>
            <a:spLocks noGrp="1"/>
          </p:cNvSpPr>
          <p:nvPr>
            <p:ph type="ctrTitle"/>
          </p:nvPr>
        </p:nvSpPr>
        <p:spPr>
          <a:xfrm>
            <a:off x="3048397" y="2244726"/>
            <a:ext cx="18290381" cy="4775200"/>
          </a:xfrm>
        </p:spPr>
        <p:txBody>
          <a:bodyPr anchor="b"/>
          <a:lstStyle>
            <a:lvl1pPr algn="ctr">
              <a:defRPr sz="12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F3589C17-507B-4358-94D8-35EFDEF6C745}"/>
              </a:ext>
            </a:extLst>
          </p:cNvPr>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B79217F1-66E4-4317-B0E6-A660802F21E0}"/>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5" name="Alt Bilgi Yer Tutucusu 4">
            <a:extLst>
              <a:ext uri="{FF2B5EF4-FFF2-40B4-BE49-F238E27FC236}">
                <a16:creationId xmlns:a16="http://schemas.microsoft.com/office/drawing/2014/main" xmlns="" id="{4097FA20-3667-4E79-8760-6D08E3EFD3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EAB0AB1-D5AF-4157-AE1F-9A87A5423C9D}"/>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12625851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0BE6400-4F47-4305-946E-CF9A81109F7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C30AE41D-8746-4A86-B3B6-8B13B5658FA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2607FB5-56E5-42B6-8C56-8B5A6D1A467B}"/>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5" name="Alt Bilgi Yer Tutucusu 4">
            <a:extLst>
              <a:ext uri="{FF2B5EF4-FFF2-40B4-BE49-F238E27FC236}">
                <a16:creationId xmlns:a16="http://schemas.microsoft.com/office/drawing/2014/main" xmlns="" id="{A1EC146D-86B2-4E9B-92FC-2C469BA9BB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13CEC28-FCD0-468D-BC03-1B9D11F304AA}"/>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33752253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F05C876-6BA1-4929-8752-AD67247B3BD4}"/>
              </a:ext>
            </a:extLst>
          </p:cNvPr>
          <p:cNvSpPr>
            <a:spLocks noGrp="1"/>
          </p:cNvSpPr>
          <p:nvPr>
            <p:ph type="title"/>
          </p:nvPr>
        </p:nvSpPr>
        <p:spPr>
          <a:xfrm>
            <a:off x="1663917" y="3419477"/>
            <a:ext cx="21033938" cy="5705474"/>
          </a:xfrm>
        </p:spPr>
        <p:txBody>
          <a:bodyPr anchor="b"/>
          <a:lstStyle>
            <a:lvl1pPr>
              <a:defRPr sz="12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010F6C04-9E7A-4BD1-A333-DB33CD931BD5}"/>
              </a:ext>
            </a:extLst>
          </p:cNvPr>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16DFAF64-7398-4419-BDE2-45DF286A708E}"/>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5" name="Alt Bilgi Yer Tutucusu 4">
            <a:extLst>
              <a:ext uri="{FF2B5EF4-FFF2-40B4-BE49-F238E27FC236}">
                <a16:creationId xmlns:a16="http://schemas.microsoft.com/office/drawing/2014/main" xmlns="" id="{D5524C87-A898-487F-B5F1-EAFC289D41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76B3924D-642D-4A4D-AFFB-EC7D57C55378}"/>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80435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7649B2-2893-4336-9F6A-E261B8C7C7DB}"/>
              </a:ext>
            </a:extLst>
          </p:cNvPr>
          <p:cNvSpPr/>
          <p:nvPr userDrawn="1"/>
        </p:nvSpPr>
        <p:spPr>
          <a:xfrm>
            <a:off x="1563688" y="1295400"/>
            <a:ext cx="21259800" cy="11049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1" name="Picture Placeholder 10">
            <a:extLst>
              <a:ext uri="{FF2B5EF4-FFF2-40B4-BE49-F238E27FC236}">
                <a16:creationId xmlns:a16="http://schemas.microsoft.com/office/drawing/2014/main" xmlns="" id="{6728625E-6B6D-4448-A9CE-A0E975CADDAB}"/>
              </a:ext>
            </a:extLst>
          </p:cNvPr>
          <p:cNvSpPr>
            <a:spLocks noGrp="1"/>
          </p:cNvSpPr>
          <p:nvPr>
            <p:ph type="pic" sz="quarter" idx="12"/>
          </p:nvPr>
        </p:nvSpPr>
        <p:spPr>
          <a:xfrm>
            <a:off x="3445857" y="3289470"/>
            <a:ext cx="4228179" cy="4229956"/>
          </a:xfrm>
          <a:custGeom>
            <a:avLst/>
            <a:gdLst>
              <a:gd name="connsiteX0" fmla="*/ 2114090 w 4228179"/>
              <a:gd name="connsiteY0" fmla="*/ 0 h 4229956"/>
              <a:gd name="connsiteX1" fmla="*/ 3372541 w 4228179"/>
              <a:gd name="connsiteY1" fmla="*/ 521240 h 4229956"/>
              <a:gd name="connsiteX2" fmla="*/ 3707159 w 4228179"/>
              <a:gd name="connsiteY2" fmla="*/ 855998 h 4229956"/>
              <a:gd name="connsiteX3" fmla="*/ 3707159 w 4228179"/>
              <a:gd name="connsiteY3" fmla="*/ 3373959 h 4229956"/>
              <a:gd name="connsiteX4" fmla="*/ 3372541 w 4228179"/>
              <a:gd name="connsiteY4" fmla="*/ 3708717 h 4229956"/>
              <a:gd name="connsiteX5" fmla="*/ 855638 w 4228179"/>
              <a:gd name="connsiteY5" fmla="*/ 3708717 h 4229956"/>
              <a:gd name="connsiteX6" fmla="*/ 521021 w 4228179"/>
              <a:gd name="connsiteY6" fmla="*/ 3373959 h 4229956"/>
              <a:gd name="connsiteX7" fmla="*/ 521021 w 4228179"/>
              <a:gd name="connsiteY7" fmla="*/ 855998 h 4229956"/>
              <a:gd name="connsiteX8" fmla="*/ 855638 w 4228179"/>
              <a:gd name="connsiteY8" fmla="*/ 521240 h 4229956"/>
              <a:gd name="connsiteX9" fmla="*/ 2114090 w 4228179"/>
              <a:gd name="connsiteY9" fmla="*/ 0 h 4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179" h="4229956">
                <a:moveTo>
                  <a:pt x="2114090" y="0"/>
                </a:moveTo>
                <a:cubicBezTo>
                  <a:pt x="2569642" y="1"/>
                  <a:pt x="3025194" y="173747"/>
                  <a:pt x="3372541" y="521240"/>
                </a:cubicBezTo>
                <a:cubicBezTo>
                  <a:pt x="3707159" y="855998"/>
                  <a:pt x="3707159" y="855998"/>
                  <a:pt x="3707159" y="855998"/>
                </a:cubicBezTo>
                <a:cubicBezTo>
                  <a:pt x="4401853" y="1550985"/>
                  <a:pt x="4401853" y="2678973"/>
                  <a:pt x="3707159" y="3373959"/>
                </a:cubicBezTo>
                <a:cubicBezTo>
                  <a:pt x="3372541" y="3708717"/>
                  <a:pt x="3372541" y="3708717"/>
                  <a:pt x="3372541" y="3708717"/>
                </a:cubicBezTo>
                <a:cubicBezTo>
                  <a:pt x="2677847" y="4403703"/>
                  <a:pt x="1550332" y="4403703"/>
                  <a:pt x="855638" y="3708717"/>
                </a:cubicBezTo>
                <a:cubicBezTo>
                  <a:pt x="521021" y="3373959"/>
                  <a:pt x="521021" y="3373959"/>
                  <a:pt x="521021" y="3373959"/>
                </a:cubicBezTo>
                <a:cubicBezTo>
                  <a:pt x="-173674" y="2678973"/>
                  <a:pt x="-173674" y="1550985"/>
                  <a:pt x="521021" y="855998"/>
                </a:cubicBezTo>
                <a:cubicBezTo>
                  <a:pt x="855638" y="521240"/>
                  <a:pt x="855638" y="521240"/>
                  <a:pt x="855638" y="521240"/>
                </a:cubicBezTo>
                <a:cubicBezTo>
                  <a:pt x="1202985" y="173747"/>
                  <a:pt x="1658537" y="1"/>
                  <a:pt x="2114090"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2" name="Picture Placeholder 11">
            <a:extLst>
              <a:ext uri="{FF2B5EF4-FFF2-40B4-BE49-F238E27FC236}">
                <a16:creationId xmlns:a16="http://schemas.microsoft.com/office/drawing/2014/main" xmlns="" id="{A881A622-5ED1-414C-9662-B95DD44606CA}"/>
              </a:ext>
            </a:extLst>
          </p:cNvPr>
          <p:cNvSpPr>
            <a:spLocks noGrp="1"/>
          </p:cNvSpPr>
          <p:nvPr>
            <p:ph type="pic" sz="quarter" idx="13"/>
          </p:nvPr>
        </p:nvSpPr>
        <p:spPr>
          <a:xfrm>
            <a:off x="10096161" y="3289470"/>
            <a:ext cx="4228179" cy="4229956"/>
          </a:xfrm>
          <a:custGeom>
            <a:avLst/>
            <a:gdLst>
              <a:gd name="connsiteX0" fmla="*/ 2114090 w 4228179"/>
              <a:gd name="connsiteY0" fmla="*/ 0 h 4229956"/>
              <a:gd name="connsiteX1" fmla="*/ 3372541 w 4228179"/>
              <a:gd name="connsiteY1" fmla="*/ 521240 h 4229956"/>
              <a:gd name="connsiteX2" fmla="*/ 3707159 w 4228179"/>
              <a:gd name="connsiteY2" fmla="*/ 855998 h 4229956"/>
              <a:gd name="connsiteX3" fmla="*/ 3707159 w 4228179"/>
              <a:gd name="connsiteY3" fmla="*/ 3373959 h 4229956"/>
              <a:gd name="connsiteX4" fmla="*/ 3372541 w 4228179"/>
              <a:gd name="connsiteY4" fmla="*/ 3708717 h 4229956"/>
              <a:gd name="connsiteX5" fmla="*/ 855638 w 4228179"/>
              <a:gd name="connsiteY5" fmla="*/ 3708717 h 4229956"/>
              <a:gd name="connsiteX6" fmla="*/ 521021 w 4228179"/>
              <a:gd name="connsiteY6" fmla="*/ 3373959 h 4229956"/>
              <a:gd name="connsiteX7" fmla="*/ 521021 w 4228179"/>
              <a:gd name="connsiteY7" fmla="*/ 855998 h 4229956"/>
              <a:gd name="connsiteX8" fmla="*/ 855638 w 4228179"/>
              <a:gd name="connsiteY8" fmla="*/ 521240 h 4229956"/>
              <a:gd name="connsiteX9" fmla="*/ 2114090 w 4228179"/>
              <a:gd name="connsiteY9" fmla="*/ 0 h 4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179" h="4229956">
                <a:moveTo>
                  <a:pt x="2114090" y="0"/>
                </a:moveTo>
                <a:cubicBezTo>
                  <a:pt x="2569642" y="1"/>
                  <a:pt x="3025194" y="173747"/>
                  <a:pt x="3372541" y="521240"/>
                </a:cubicBezTo>
                <a:cubicBezTo>
                  <a:pt x="3707159" y="855998"/>
                  <a:pt x="3707159" y="855998"/>
                  <a:pt x="3707159" y="855998"/>
                </a:cubicBezTo>
                <a:cubicBezTo>
                  <a:pt x="4401853" y="1550985"/>
                  <a:pt x="4401853" y="2678973"/>
                  <a:pt x="3707159" y="3373959"/>
                </a:cubicBezTo>
                <a:cubicBezTo>
                  <a:pt x="3372541" y="3708717"/>
                  <a:pt x="3372541" y="3708717"/>
                  <a:pt x="3372541" y="3708717"/>
                </a:cubicBezTo>
                <a:cubicBezTo>
                  <a:pt x="2677847" y="4403703"/>
                  <a:pt x="1550332" y="4403703"/>
                  <a:pt x="855638" y="3708717"/>
                </a:cubicBezTo>
                <a:cubicBezTo>
                  <a:pt x="521021" y="3373959"/>
                  <a:pt x="521021" y="3373959"/>
                  <a:pt x="521021" y="3373959"/>
                </a:cubicBezTo>
                <a:cubicBezTo>
                  <a:pt x="-173674" y="2678973"/>
                  <a:pt x="-173674" y="1550985"/>
                  <a:pt x="521021" y="855998"/>
                </a:cubicBezTo>
                <a:cubicBezTo>
                  <a:pt x="855638" y="521240"/>
                  <a:pt x="855638" y="521240"/>
                  <a:pt x="855638" y="521240"/>
                </a:cubicBezTo>
                <a:cubicBezTo>
                  <a:pt x="1202985" y="173747"/>
                  <a:pt x="1658537" y="1"/>
                  <a:pt x="2114090"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3" name="Picture Placeholder 12">
            <a:extLst>
              <a:ext uri="{FF2B5EF4-FFF2-40B4-BE49-F238E27FC236}">
                <a16:creationId xmlns:a16="http://schemas.microsoft.com/office/drawing/2014/main" xmlns="" id="{B18B9413-65B0-4ACE-9084-2052012466BD}"/>
              </a:ext>
            </a:extLst>
          </p:cNvPr>
          <p:cNvSpPr>
            <a:spLocks noGrp="1"/>
          </p:cNvSpPr>
          <p:nvPr>
            <p:ph type="pic" sz="quarter" idx="14"/>
          </p:nvPr>
        </p:nvSpPr>
        <p:spPr>
          <a:xfrm>
            <a:off x="16822982" y="3289470"/>
            <a:ext cx="4228180" cy="4229956"/>
          </a:xfrm>
          <a:custGeom>
            <a:avLst/>
            <a:gdLst>
              <a:gd name="connsiteX0" fmla="*/ 2114090 w 4228180"/>
              <a:gd name="connsiteY0" fmla="*/ 0 h 4229956"/>
              <a:gd name="connsiteX1" fmla="*/ 3372542 w 4228180"/>
              <a:gd name="connsiteY1" fmla="*/ 521240 h 4229956"/>
              <a:gd name="connsiteX2" fmla="*/ 3707158 w 4228180"/>
              <a:gd name="connsiteY2" fmla="*/ 855998 h 4229956"/>
              <a:gd name="connsiteX3" fmla="*/ 3707158 w 4228180"/>
              <a:gd name="connsiteY3" fmla="*/ 3373959 h 4229956"/>
              <a:gd name="connsiteX4" fmla="*/ 3372542 w 4228180"/>
              <a:gd name="connsiteY4" fmla="*/ 3708717 h 4229956"/>
              <a:gd name="connsiteX5" fmla="*/ 855638 w 4228180"/>
              <a:gd name="connsiteY5" fmla="*/ 3708717 h 4229956"/>
              <a:gd name="connsiteX6" fmla="*/ 521020 w 4228180"/>
              <a:gd name="connsiteY6" fmla="*/ 3373959 h 4229956"/>
              <a:gd name="connsiteX7" fmla="*/ 521020 w 4228180"/>
              <a:gd name="connsiteY7" fmla="*/ 855998 h 4229956"/>
              <a:gd name="connsiteX8" fmla="*/ 855638 w 4228180"/>
              <a:gd name="connsiteY8" fmla="*/ 521240 h 4229956"/>
              <a:gd name="connsiteX9" fmla="*/ 2114090 w 4228180"/>
              <a:gd name="connsiteY9" fmla="*/ 0 h 4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180" h="4229956">
                <a:moveTo>
                  <a:pt x="2114090" y="0"/>
                </a:moveTo>
                <a:cubicBezTo>
                  <a:pt x="2569642" y="1"/>
                  <a:pt x="3025194" y="173747"/>
                  <a:pt x="3372542" y="521240"/>
                </a:cubicBezTo>
                <a:cubicBezTo>
                  <a:pt x="3707158" y="855998"/>
                  <a:pt x="3707158" y="855998"/>
                  <a:pt x="3707158" y="855998"/>
                </a:cubicBezTo>
                <a:cubicBezTo>
                  <a:pt x="4401854" y="1550985"/>
                  <a:pt x="4401854" y="2678973"/>
                  <a:pt x="3707158" y="3373959"/>
                </a:cubicBezTo>
                <a:cubicBezTo>
                  <a:pt x="3372542" y="3708717"/>
                  <a:pt x="3372542" y="3708717"/>
                  <a:pt x="3372542" y="3708717"/>
                </a:cubicBezTo>
                <a:cubicBezTo>
                  <a:pt x="2677846" y="4403703"/>
                  <a:pt x="1550332" y="4403703"/>
                  <a:pt x="855638" y="3708717"/>
                </a:cubicBezTo>
                <a:cubicBezTo>
                  <a:pt x="521020" y="3373959"/>
                  <a:pt x="521020" y="3373959"/>
                  <a:pt x="521020" y="3373959"/>
                </a:cubicBezTo>
                <a:cubicBezTo>
                  <a:pt x="-173674" y="2678973"/>
                  <a:pt x="-173674" y="1550985"/>
                  <a:pt x="521020" y="855998"/>
                </a:cubicBezTo>
                <a:cubicBezTo>
                  <a:pt x="855638" y="521240"/>
                  <a:pt x="855638" y="521240"/>
                  <a:pt x="855638" y="521240"/>
                </a:cubicBezTo>
                <a:cubicBezTo>
                  <a:pt x="1202986" y="173747"/>
                  <a:pt x="1658538" y="1"/>
                  <a:pt x="2114090" y="0"/>
                </a:cubicBezTo>
                <a:close/>
              </a:path>
            </a:pathLst>
          </a:custGeom>
          <a:pattFill prst="pct60">
            <a:fgClr>
              <a:schemeClr val="bg1"/>
            </a:fgClr>
            <a:bgClr>
              <a:schemeClr val="bg1">
                <a:lumMod val="85000"/>
              </a:schemeClr>
            </a:bgClr>
          </a:pattFill>
          <a:effectLst>
            <a:outerShdw blurRad="431800" dist="88900" dir="2700000" algn="tl" rotWithShape="0">
              <a:schemeClr val="accent2">
                <a:lumMod val="75000"/>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407116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C71541E-4BA5-4994-9139-7EA1DB3A5CA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F39A66B-39FA-4CF8-9487-426C5AC3713E}"/>
              </a:ext>
            </a:extLst>
          </p:cNvPr>
          <p:cNvSpPr>
            <a:spLocks noGrp="1"/>
          </p:cNvSpPr>
          <p:nvPr>
            <p:ph sz="half" idx="1"/>
          </p:nvPr>
        </p:nvSpPr>
        <p:spPr>
          <a:xfrm>
            <a:off x="1676618" y="3651250"/>
            <a:ext cx="10364549" cy="87026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038E8378-9398-4CBF-81AC-29FA605B5ADD}"/>
              </a:ext>
            </a:extLst>
          </p:cNvPr>
          <p:cNvSpPr>
            <a:spLocks noGrp="1"/>
          </p:cNvSpPr>
          <p:nvPr>
            <p:ph sz="half" idx="2"/>
          </p:nvPr>
        </p:nvSpPr>
        <p:spPr>
          <a:xfrm>
            <a:off x="12346008" y="3651250"/>
            <a:ext cx="10364549" cy="87026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11293312-D8CA-472D-897E-BFE7CADC148D}"/>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6" name="Alt Bilgi Yer Tutucusu 5">
            <a:extLst>
              <a:ext uri="{FF2B5EF4-FFF2-40B4-BE49-F238E27FC236}">
                <a16:creationId xmlns:a16="http://schemas.microsoft.com/office/drawing/2014/main" xmlns="" id="{2205EA42-C2AA-438D-852E-68157B477D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E7BD2A20-A46D-498A-84BF-E3EF116FC45A}"/>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6004502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20A982-DFD9-44AC-930A-09D15F19B4A6}"/>
              </a:ext>
            </a:extLst>
          </p:cNvPr>
          <p:cNvSpPr>
            <a:spLocks noGrp="1"/>
          </p:cNvSpPr>
          <p:nvPr>
            <p:ph type="title"/>
          </p:nvPr>
        </p:nvSpPr>
        <p:spPr>
          <a:xfrm>
            <a:off x="1679795" y="730251"/>
            <a:ext cx="21033938" cy="2651126"/>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84CCE41-A8ED-4D59-869E-2C91FD6CE9A5}"/>
              </a:ext>
            </a:extLst>
          </p:cNvPr>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E7656FEC-53E2-4DC2-B6FC-5A1C0FA02B25}"/>
              </a:ext>
            </a:extLst>
          </p:cNvPr>
          <p:cNvSpPr>
            <a:spLocks noGrp="1"/>
          </p:cNvSpPr>
          <p:nvPr>
            <p:ph sz="half" idx="2"/>
          </p:nvPr>
        </p:nvSpPr>
        <p:spPr>
          <a:xfrm>
            <a:off x="1679796" y="5010150"/>
            <a:ext cx="10316917" cy="73691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CD991D73-7727-4234-BEF9-E8040664B120}"/>
              </a:ext>
            </a:extLst>
          </p:cNvPr>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7DE858CF-D8DB-453C-9DAA-82C872DBC1BA}"/>
              </a:ext>
            </a:extLst>
          </p:cNvPr>
          <p:cNvSpPr>
            <a:spLocks noGrp="1"/>
          </p:cNvSpPr>
          <p:nvPr>
            <p:ph sz="quarter" idx="4"/>
          </p:nvPr>
        </p:nvSpPr>
        <p:spPr>
          <a:xfrm>
            <a:off x="12346007" y="5010150"/>
            <a:ext cx="10367726" cy="73691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D2145F8E-7343-4B46-B223-A5ACCE52DD19}"/>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8" name="Alt Bilgi Yer Tutucusu 7">
            <a:extLst>
              <a:ext uri="{FF2B5EF4-FFF2-40B4-BE49-F238E27FC236}">
                <a16:creationId xmlns:a16="http://schemas.microsoft.com/office/drawing/2014/main" xmlns="" id="{10A637D8-6129-4756-A42D-49E04C87379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6D496298-2652-4DDE-B92F-7667957100F6}"/>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9602041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8CDF3FB-D175-46F8-AB9D-D55087891D7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F5994B2B-6ECB-43D3-9565-6C1AE67ABBD7}"/>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4" name="Alt Bilgi Yer Tutucusu 3">
            <a:extLst>
              <a:ext uri="{FF2B5EF4-FFF2-40B4-BE49-F238E27FC236}">
                <a16:creationId xmlns:a16="http://schemas.microsoft.com/office/drawing/2014/main" xmlns="" id="{22FD9FB2-F062-4109-A491-997A1EDBB99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03BAFCBE-C44F-4638-93F8-ED2841222BA8}"/>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29048466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1B8FBD11-217E-4D5B-A4F6-0E9151C41898}"/>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3" name="Alt Bilgi Yer Tutucusu 2">
            <a:extLst>
              <a:ext uri="{FF2B5EF4-FFF2-40B4-BE49-F238E27FC236}">
                <a16:creationId xmlns:a16="http://schemas.microsoft.com/office/drawing/2014/main" xmlns="" id="{2DD4F812-FF70-4F29-A7B2-1AED5ECFA7C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A3B891AA-8FCA-4B55-9207-133ECC3346AD}"/>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24749312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501B3BD-6847-4D2A-9019-5359B2898768}"/>
              </a:ext>
            </a:extLst>
          </p:cNvPr>
          <p:cNvSpPr>
            <a:spLocks noGrp="1"/>
          </p:cNvSpPr>
          <p:nvPr>
            <p:ph type="title"/>
          </p:nvPr>
        </p:nvSpPr>
        <p:spPr>
          <a:xfrm>
            <a:off x="1679796" y="914400"/>
            <a:ext cx="7865498" cy="3200400"/>
          </a:xfrm>
        </p:spPr>
        <p:txBody>
          <a:bodyPr anchor="b"/>
          <a:lstStyle>
            <a:lvl1pPr>
              <a:defRPr sz="6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4C54DB6-4160-494D-AFCD-B32EBE59C589}"/>
              </a:ext>
            </a:extLst>
          </p:cNvPr>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D5F79574-B11C-4ACD-8713-0979B052E928}"/>
              </a:ext>
            </a:extLst>
          </p:cNvPr>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9FEDAEFE-58D4-4617-9DCB-24B1518F47E2}"/>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6" name="Alt Bilgi Yer Tutucusu 5">
            <a:extLst>
              <a:ext uri="{FF2B5EF4-FFF2-40B4-BE49-F238E27FC236}">
                <a16:creationId xmlns:a16="http://schemas.microsoft.com/office/drawing/2014/main" xmlns="" id="{2019DCCB-59AA-419B-9448-216A29867D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643BA9FD-ED19-427D-97D8-2E3B67F9CC55}"/>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38390561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4BCEDD5-07FB-43B5-AFAB-E17238819682}"/>
              </a:ext>
            </a:extLst>
          </p:cNvPr>
          <p:cNvSpPr>
            <a:spLocks noGrp="1"/>
          </p:cNvSpPr>
          <p:nvPr>
            <p:ph type="title"/>
          </p:nvPr>
        </p:nvSpPr>
        <p:spPr>
          <a:xfrm>
            <a:off x="1679796" y="914400"/>
            <a:ext cx="7865498" cy="3200400"/>
          </a:xfrm>
        </p:spPr>
        <p:txBody>
          <a:bodyPr anchor="b"/>
          <a:lstStyle>
            <a:lvl1pPr>
              <a:defRPr sz="6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50EB6417-84D6-4526-8916-6183C83992EA}"/>
              </a:ext>
            </a:extLst>
          </p:cNvPr>
          <p:cNvSpPr>
            <a:spLocks noGrp="1"/>
          </p:cNvSpPr>
          <p:nvPr>
            <p:ph type="pic" idx="1"/>
          </p:nvPr>
        </p:nvSpPr>
        <p:spPr>
          <a:xfrm>
            <a:off x="10367726" y="1974851"/>
            <a:ext cx="12346007"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tr-TR"/>
          </a:p>
        </p:txBody>
      </p:sp>
      <p:sp>
        <p:nvSpPr>
          <p:cNvPr id="4" name="Metin Yer Tutucusu 3">
            <a:extLst>
              <a:ext uri="{FF2B5EF4-FFF2-40B4-BE49-F238E27FC236}">
                <a16:creationId xmlns:a16="http://schemas.microsoft.com/office/drawing/2014/main" xmlns="" id="{332F6E0B-FEE9-4292-9D02-E1243317EB15}"/>
              </a:ext>
            </a:extLst>
          </p:cNvPr>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D697300C-0049-4791-961D-5B711E6A5FD9}"/>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6" name="Alt Bilgi Yer Tutucusu 5">
            <a:extLst>
              <a:ext uri="{FF2B5EF4-FFF2-40B4-BE49-F238E27FC236}">
                <a16:creationId xmlns:a16="http://schemas.microsoft.com/office/drawing/2014/main" xmlns="" id="{85B200C2-DC77-4D52-9DE3-AEF339A205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35E1EA2A-B9F3-40B0-B16F-6587D732CA71}"/>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502494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DC061D8-616D-4602-9C75-C2E9757BE46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3105EE9-913E-4CE7-A466-664090C84D6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64E1EB5-2D53-458E-8DB9-8DFB5BC07BF6}"/>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5" name="Alt Bilgi Yer Tutucusu 4">
            <a:extLst>
              <a:ext uri="{FF2B5EF4-FFF2-40B4-BE49-F238E27FC236}">
                <a16:creationId xmlns:a16="http://schemas.microsoft.com/office/drawing/2014/main" xmlns="" id="{30FBA52A-954C-4BEF-A163-B5ECA2D6AB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952EC88-8FED-4724-A7E0-05CD906BB53D}"/>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27646031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AB010880-17DD-46B2-8CF1-0B4D6BE6DBA8}"/>
              </a:ext>
            </a:extLst>
          </p:cNvPr>
          <p:cNvSpPr>
            <a:spLocks noGrp="1"/>
          </p:cNvSpPr>
          <p:nvPr>
            <p:ph type="title" orient="vert"/>
          </p:nvPr>
        </p:nvSpPr>
        <p:spPr>
          <a:xfrm>
            <a:off x="17452072" y="730250"/>
            <a:ext cx="5258485" cy="11623676"/>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F48E56AF-51C8-4C7D-8DDA-3344C4E50864}"/>
              </a:ext>
            </a:extLst>
          </p:cNvPr>
          <p:cNvSpPr>
            <a:spLocks noGrp="1"/>
          </p:cNvSpPr>
          <p:nvPr>
            <p:ph type="body" orient="vert" idx="1"/>
          </p:nvPr>
        </p:nvSpPr>
        <p:spPr>
          <a:xfrm>
            <a:off x="1676618" y="730250"/>
            <a:ext cx="15470614" cy="1162367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61BF4C7-8DC5-4403-A7B8-83399477A1E3}"/>
              </a:ext>
            </a:extLst>
          </p:cNvPr>
          <p:cNvSpPr>
            <a:spLocks noGrp="1"/>
          </p:cNvSpPr>
          <p:nvPr>
            <p:ph type="dt" sz="half" idx="10"/>
          </p:nvPr>
        </p:nvSpPr>
        <p:spPr/>
        <p:txBody>
          <a:bodyPr/>
          <a:lstStyle/>
          <a:p>
            <a:fld id="{1D7E27D5-994C-4A75-BEBE-C827F2538C93}" type="datetimeFigureOut">
              <a:rPr lang="tr-TR" smtClean="0"/>
              <a:t>9.03.2022</a:t>
            </a:fld>
            <a:endParaRPr lang="tr-TR"/>
          </a:p>
        </p:txBody>
      </p:sp>
      <p:sp>
        <p:nvSpPr>
          <p:cNvPr id="5" name="Alt Bilgi Yer Tutucusu 4">
            <a:extLst>
              <a:ext uri="{FF2B5EF4-FFF2-40B4-BE49-F238E27FC236}">
                <a16:creationId xmlns:a16="http://schemas.microsoft.com/office/drawing/2014/main" xmlns="" id="{E265F5EF-BCA4-4A53-B1E0-B2609526813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48E95F5-7F74-4B63-9245-862EA979BBB5}"/>
              </a:ext>
            </a:extLst>
          </p:cNvPr>
          <p:cNvSpPr>
            <a:spLocks noGrp="1"/>
          </p:cNvSpPr>
          <p:nvPr>
            <p:ph type="sldNum" sz="quarter" idx="12"/>
          </p:nvPr>
        </p:nvSpPr>
        <p:spPr/>
        <p:txBody>
          <a:bodyPr/>
          <a:lstStyle/>
          <a:p>
            <a:fld id="{65F56185-23BE-4358-81E1-F9DED15355DF}" type="slidenum">
              <a:rPr lang="tr-TR" smtClean="0"/>
              <a:t>‹#›</a:t>
            </a:fld>
            <a:endParaRPr lang="tr-TR"/>
          </a:p>
        </p:txBody>
      </p:sp>
    </p:spTree>
    <p:extLst>
      <p:ext uri="{BB962C8B-B14F-4D97-AF65-F5344CB8AC3E}">
        <p14:creationId xmlns:p14="http://schemas.microsoft.com/office/powerpoint/2010/main" val="42151835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Boş Slay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4098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11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xmlns="" id="{7F699BD0-E3CD-4B7D-9308-5545CC5626CF}"/>
              </a:ext>
            </a:extLst>
          </p:cNvPr>
          <p:cNvSpPr>
            <a:spLocks noGrp="1"/>
          </p:cNvSpPr>
          <p:nvPr>
            <p:ph type="pic" sz="quarter" idx="13"/>
          </p:nvPr>
        </p:nvSpPr>
        <p:spPr>
          <a:xfrm>
            <a:off x="-2" y="0"/>
            <a:ext cx="24387177" cy="13716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8995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100000" fill="hold" grpId="0" nodeType="withEffect">
                                  <p:stCondLst>
                                    <p:cond delay="0"/>
                                  </p:stCondLst>
                                  <p:childTnLst>
                                    <p:animScale>
                                      <p:cBhvr>
                                        <p:cTn id="6" dur="5200" fill="hold"/>
                                        <p:tgtEl>
                                          <p:spTgt spid="28"/>
                                        </p:tgtEl>
                                      </p:cBhvr>
                                      <p:by x="14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4407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63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10496550" y="3249548"/>
            <a:ext cx="3390900" cy="7347015"/>
          </a:xfrm>
          <a:prstGeom prst="rect">
            <a:avLst/>
          </a:prstGeom>
          <a:pattFill prst="pct60">
            <a:fgClr>
              <a:srgbClr val="FFFFFF"/>
            </a:fgClr>
            <a:bgClr>
              <a:srgbClr val="E6E9EE"/>
            </a:bgClr>
          </a:pattFill>
        </p:spPr>
        <p:txBody>
          <a:bodyPr/>
          <a:lstStyle>
            <a:lvl1pPr>
              <a:defRPr lang="en-US" dirty="0"/>
            </a:lvl1pPr>
          </a:lstStyle>
          <a:p>
            <a:pPr lvl="0"/>
            <a:r>
              <a:rPr lang="en-US"/>
              <a:t>Drag and drop picture</a:t>
            </a:r>
          </a:p>
        </p:txBody>
      </p:sp>
    </p:spTree>
    <p:extLst>
      <p:ext uri="{BB962C8B-B14F-4D97-AF65-F5344CB8AC3E}">
        <p14:creationId xmlns:p14="http://schemas.microsoft.com/office/powerpoint/2010/main" val="13458951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667">
                                          <p:cBhvr additive="base">
                                            <p:cTn id="7" dur="15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64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7233249" y="3249548"/>
            <a:ext cx="3390900" cy="7347015"/>
          </a:xfrm>
          <a:prstGeom prst="rect">
            <a:avLst/>
          </a:pr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33" name="Picture Placeholder 15"/>
          <p:cNvSpPr>
            <a:spLocks noGrp="1"/>
          </p:cNvSpPr>
          <p:nvPr>
            <p:ph type="pic" sz="quarter" idx="11" hasCustomPrompt="1"/>
          </p:nvPr>
        </p:nvSpPr>
        <p:spPr>
          <a:xfrm>
            <a:off x="3116036" y="3249548"/>
            <a:ext cx="3390900" cy="7347015"/>
          </a:xfrm>
          <a:prstGeom prst="rect">
            <a:avLst/>
          </a:pr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35" name="Picture Placeholder 15"/>
          <p:cNvSpPr>
            <a:spLocks noGrp="1"/>
          </p:cNvSpPr>
          <p:nvPr>
            <p:ph type="pic" sz="quarter" idx="12" hasCustomPrompt="1"/>
          </p:nvPr>
        </p:nvSpPr>
        <p:spPr>
          <a:xfrm>
            <a:off x="11346650" y="3249548"/>
            <a:ext cx="3390900" cy="7347015"/>
          </a:xfrm>
          <a:prstGeom prst="rect">
            <a:avLst/>
          </a:pr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26545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0-#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P spid="35" grpId="0" animBg="1"/>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69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0259591" y="2677476"/>
            <a:ext cx="3867993" cy="8367894"/>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378256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70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3156154" y="3073032"/>
            <a:ext cx="8654959" cy="18723865"/>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17657771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667">
                                          <p:cBhvr additive="base">
                                            <p:cTn id="7" dur="15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71_Custom Layout">
    <p:spTree>
      <p:nvGrpSpPr>
        <p:cNvPr id="1" name=""/>
        <p:cNvGrpSpPr/>
        <p:nvPr/>
      </p:nvGrpSpPr>
      <p:grpSpPr>
        <a:xfrm>
          <a:off x="0" y="0"/>
          <a:ext cx="0" cy="0"/>
          <a:chOff x="0" y="0"/>
          <a:chExt cx="0" cy="0"/>
        </a:xfrm>
      </p:grpSpPr>
      <p:sp>
        <p:nvSpPr>
          <p:cNvPr id="34" name="Picture Placeholder 29"/>
          <p:cNvSpPr>
            <a:spLocks noGrp="1"/>
          </p:cNvSpPr>
          <p:nvPr>
            <p:ph type="pic" sz="quarter" idx="12" hasCustomPrompt="1"/>
          </p:nvPr>
        </p:nvSpPr>
        <p:spPr>
          <a:xfrm>
            <a:off x="16553281" y="5810473"/>
            <a:ext cx="5539614" cy="12053443"/>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30" name="Picture Placeholder 29"/>
          <p:cNvSpPr>
            <a:spLocks noGrp="1"/>
          </p:cNvSpPr>
          <p:nvPr>
            <p:ph type="pic" sz="quarter" idx="11" hasCustomPrompt="1"/>
          </p:nvPr>
        </p:nvSpPr>
        <p:spPr>
          <a:xfrm>
            <a:off x="2278282" y="5810473"/>
            <a:ext cx="5539614" cy="12053443"/>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11" name="Picture Placeholder 10"/>
          <p:cNvSpPr>
            <a:spLocks noGrp="1"/>
          </p:cNvSpPr>
          <p:nvPr>
            <p:ph type="pic" sz="quarter" idx="10" hasCustomPrompt="1"/>
          </p:nvPr>
        </p:nvSpPr>
        <p:spPr>
          <a:xfrm>
            <a:off x="9137040" y="5224756"/>
            <a:ext cx="6113095" cy="13224877"/>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360453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8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9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11" grpId="0" animBg="1"/>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72_Custom Layout">
    <p:spTree>
      <p:nvGrpSpPr>
        <p:cNvPr id="1" name=""/>
        <p:cNvGrpSpPr/>
        <p:nvPr/>
      </p:nvGrpSpPr>
      <p:grpSpPr>
        <a:xfrm>
          <a:off x="0" y="0"/>
          <a:ext cx="0" cy="0"/>
          <a:chOff x="0" y="0"/>
          <a:chExt cx="0" cy="0"/>
        </a:xfrm>
      </p:grpSpPr>
      <p:sp>
        <p:nvSpPr>
          <p:cNvPr id="44" name="Picture Placeholder 29"/>
          <p:cNvSpPr>
            <a:spLocks noGrp="1"/>
          </p:cNvSpPr>
          <p:nvPr>
            <p:ph type="pic" sz="quarter" idx="11" hasCustomPrompt="1"/>
          </p:nvPr>
        </p:nvSpPr>
        <p:spPr>
          <a:xfrm>
            <a:off x="10385649" y="2901950"/>
            <a:ext cx="3615876" cy="786764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54" name="Picture Placeholder 53"/>
          <p:cNvSpPr>
            <a:spLocks noGrp="1"/>
          </p:cNvSpPr>
          <p:nvPr>
            <p:ph type="pic" sz="quarter" idx="12" hasCustomPrompt="1"/>
          </p:nvPr>
        </p:nvSpPr>
        <p:spPr>
          <a:xfrm>
            <a:off x="6562067" y="4839336"/>
            <a:ext cx="2291080" cy="4065270"/>
          </a:xfrm>
          <a:custGeom>
            <a:avLst/>
            <a:gdLst>
              <a:gd name="connsiteX0" fmla="*/ 0 w 2291080"/>
              <a:gd name="connsiteY0" fmla="*/ 0 h 4065270"/>
              <a:gd name="connsiteX1" fmla="*/ 2291080 w 2291080"/>
              <a:gd name="connsiteY1" fmla="*/ 0 h 4065270"/>
              <a:gd name="connsiteX2" fmla="*/ 2291080 w 2291080"/>
              <a:gd name="connsiteY2" fmla="*/ 4065270 h 4065270"/>
              <a:gd name="connsiteX3" fmla="*/ 0 w 2291080"/>
              <a:gd name="connsiteY3" fmla="*/ 4065270 h 4065270"/>
            </a:gdLst>
            <a:ahLst/>
            <a:cxnLst>
              <a:cxn ang="0">
                <a:pos x="connsiteX0" y="connsiteY0"/>
              </a:cxn>
              <a:cxn ang="0">
                <a:pos x="connsiteX1" y="connsiteY1"/>
              </a:cxn>
              <a:cxn ang="0">
                <a:pos x="connsiteX2" y="connsiteY2"/>
              </a:cxn>
              <a:cxn ang="0">
                <a:pos x="connsiteX3" y="connsiteY3"/>
              </a:cxn>
            </a:cxnLst>
            <a:rect l="l" t="t" r="r" b="b"/>
            <a:pathLst>
              <a:path w="2291080" h="4065270">
                <a:moveTo>
                  <a:pt x="0" y="0"/>
                </a:moveTo>
                <a:lnTo>
                  <a:pt x="2291080" y="0"/>
                </a:lnTo>
                <a:lnTo>
                  <a:pt x="2291080" y="4065270"/>
                </a:lnTo>
                <a:lnTo>
                  <a:pt x="0" y="4065270"/>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56" name="Picture Placeholder 55"/>
          <p:cNvSpPr>
            <a:spLocks noGrp="1"/>
          </p:cNvSpPr>
          <p:nvPr>
            <p:ph type="pic" sz="quarter" idx="13" hasCustomPrompt="1"/>
          </p:nvPr>
        </p:nvSpPr>
        <p:spPr>
          <a:xfrm>
            <a:off x="15408695" y="4474369"/>
            <a:ext cx="2678747" cy="4774247"/>
          </a:xfrm>
          <a:custGeom>
            <a:avLst/>
            <a:gdLst>
              <a:gd name="connsiteX0" fmla="*/ 0 w 2678747"/>
              <a:gd name="connsiteY0" fmla="*/ 0 h 4774247"/>
              <a:gd name="connsiteX1" fmla="*/ 2678747 w 2678747"/>
              <a:gd name="connsiteY1" fmla="*/ 0 h 4774247"/>
              <a:gd name="connsiteX2" fmla="*/ 2678747 w 2678747"/>
              <a:gd name="connsiteY2" fmla="*/ 4774247 h 4774247"/>
              <a:gd name="connsiteX3" fmla="*/ 0 w 2678747"/>
              <a:gd name="connsiteY3" fmla="*/ 4774247 h 4774247"/>
            </a:gdLst>
            <a:ahLst/>
            <a:cxnLst>
              <a:cxn ang="0">
                <a:pos x="connsiteX0" y="connsiteY0"/>
              </a:cxn>
              <a:cxn ang="0">
                <a:pos x="connsiteX1" y="connsiteY1"/>
              </a:cxn>
              <a:cxn ang="0">
                <a:pos x="connsiteX2" y="connsiteY2"/>
              </a:cxn>
              <a:cxn ang="0">
                <a:pos x="connsiteX3" y="connsiteY3"/>
              </a:cxn>
            </a:cxnLst>
            <a:rect l="l" t="t" r="r" b="b"/>
            <a:pathLst>
              <a:path w="2678747" h="4774247">
                <a:moveTo>
                  <a:pt x="0" y="0"/>
                </a:moveTo>
                <a:lnTo>
                  <a:pt x="2678747" y="0"/>
                </a:lnTo>
                <a:lnTo>
                  <a:pt x="2678747" y="4774247"/>
                </a:lnTo>
                <a:lnTo>
                  <a:pt x="0" y="4774247"/>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21145759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6667">
                                          <p:cBhvr additive="base">
                                            <p:cTn id="7" dur="1500" fill="hold"/>
                                            <p:tgtEl>
                                              <p:spTgt spid="44"/>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6667">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14:bounceEnd="66667">
                                          <p:cBhvr additive="base">
                                            <p:cTn id="11" dur="1500" fill="hold"/>
                                            <p:tgtEl>
                                              <p:spTgt spid="54"/>
                                            </p:tgtEl>
                                            <p:attrNameLst>
                                              <p:attrName>ppt_x</p:attrName>
                                            </p:attrNameLst>
                                          </p:cBhvr>
                                          <p:tavLst>
                                            <p:tav tm="0">
                                              <p:val>
                                                <p:strVal val="#ppt_x"/>
                                              </p:val>
                                            </p:tav>
                                            <p:tav tm="100000">
                                              <p:val>
                                                <p:strVal val="#ppt_x"/>
                                              </p:val>
                                            </p:tav>
                                          </p:tavLst>
                                        </p:anim>
                                        <p:anim calcmode="lin" valueType="num" p14:bounceEnd="66667">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6667">
                                      <p:stCondLst>
                                        <p:cond delay="200"/>
                                      </p:stCondLst>
                                      <p:childTnLst>
                                        <p:set>
                                          <p:cBhvr>
                                            <p:cTn id="14" dur="1" fill="hold">
                                              <p:stCondLst>
                                                <p:cond delay="0"/>
                                              </p:stCondLst>
                                            </p:cTn>
                                            <p:tgtEl>
                                              <p:spTgt spid="56"/>
                                            </p:tgtEl>
                                            <p:attrNameLst>
                                              <p:attrName>style.visibility</p:attrName>
                                            </p:attrNameLst>
                                          </p:cBhvr>
                                          <p:to>
                                            <p:strVal val="visible"/>
                                          </p:to>
                                        </p:set>
                                        <p:anim calcmode="lin" valueType="num" p14:bounceEnd="66667">
                                          <p:cBhvr additive="base">
                                            <p:cTn id="15" dur="1500" fill="hold"/>
                                            <p:tgtEl>
                                              <p:spTgt spid="56"/>
                                            </p:tgtEl>
                                            <p:attrNameLst>
                                              <p:attrName>ppt_x</p:attrName>
                                            </p:attrNameLst>
                                          </p:cBhvr>
                                          <p:tavLst>
                                            <p:tav tm="0">
                                              <p:val>
                                                <p:strVal val="#ppt_x"/>
                                              </p:val>
                                            </p:tav>
                                            <p:tav tm="100000">
                                              <p:val>
                                                <p:strVal val="#ppt_x"/>
                                              </p:val>
                                            </p:tav>
                                          </p:tavLst>
                                        </p:anim>
                                        <p:anim calcmode="lin" valueType="num" p14:bounceEnd="66667">
                                          <p:cBhvr additive="base">
                                            <p:cTn id="16" dur="1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500" fill="hold"/>
                                            <p:tgtEl>
                                              <p:spTgt spid="44"/>
                                            </p:tgtEl>
                                            <p:attrNameLst>
                                              <p:attrName>ppt_x</p:attrName>
                                            </p:attrNameLst>
                                          </p:cBhvr>
                                          <p:tavLst>
                                            <p:tav tm="0">
                                              <p:val>
                                                <p:strVal val="#ppt_x"/>
                                              </p:val>
                                            </p:tav>
                                            <p:tav tm="100000">
                                              <p:val>
                                                <p:strVal val="#ppt_x"/>
                                              </p:val>
                                            </p:tav>
                                          </p:tavLst>
                                        </p:anim>
                                        <p:anim calcmode="lin" valueType="num">
                                          <p:cBhvr additive="base">
                                            <p:cTn id="8" dur="1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500" fill="hold"/>
                                            <p:tgtEl>
                                              <p:spTgt spid="54"/>
                                            </p:tgtEl>
                                            <p:attrNameLst>
                                              <p:attrName>ppt_x</p:attrName>
                                            </p:attrNameLst>
                                          </p:cBhvr>
                                          <p:tavLst>
                                            <p:tav tm="0">
                                              <p:val>
                                                <p:strVal val="#ppt_x"/>
                                              </p:val>
                                            </p:tav>
                                            <p:tav tm="100000">
                                              <p:val>
                                                <p:strVal val="#ppt_x"/>
                                              </p:val>
                                            </p:tav>
                                          </p:tavLst>
                                        </p:anim>
                                        <p:anim calcmode="lin" valueType="num">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1500" fill="hold"/>
                                            <p:tgtEl>
                                              <p:spTgt spid="56"/>
                                            </p:tgtEl>
                                            <p:attrNameLst>
                                              <p:attrName>ppt_x</p:attrName>
                                            </p:attrNameLst>
                                          </p:cBhvr>
                                          <p:tavLst>
                                            <p:tav tm="0">
                                              <p:val>
                                                <p:strVal val="#ppt_x"/>
                                              </p:val>
                                            </p:tav>
                                            <p:tav tm="100000">
                                              <p:val>
                                                <p:strVal val="#ppt_x"/>
                                              </p:val>
                                            </p:tav>
                                          </p:tavLst>
                                        </p:anim>
                                        <p:anim calcmode="lin" valueType="num">
                                          <p:cBhvr additive="base">
                                            <p:cTn id="16" dur="1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P spid="56" grpId="0" animBg="1"/>
        </p:bldLst>
      </p:timing>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75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8724901" y="4427936"/>
            <a:ext cx="6967384" cy="4365278"/>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283152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800" fill="hold"/>
                                        <p:tgtEl>
                                          <p:spTgt spid="9"/>
                                        </p:tgtEl>
                                        <p:attrNameLst>
                                          <p:attrName>ppt_x</p:attrName>
                                        </p:attrNameLst>
                                      </p:cBhvr>
                                      <p:tavLst>
                                        <p:tav tm="0">
                                          <p:val>
                                            <p:strVal val="#ppt_x"/>
                                          </p:val>
                                        </p:tav>
                                        <p:tav tm="100000">
                                          <p:val>
                                            <p:strVal val="#ppt_x"/>
                                          </p:val>
                                        </p:tav>
                                      </p:tavLst>
                                    </p:anim>
                                    <p:anim calcmode="lin" valueType="num">
                                      <p:cBhvr additive="base">
                                        <p:cTn id="8" dur="18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74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3238500" y="3770537"/>
            <a:ext cx="7757745" cy="4365278"/>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30691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100" fill="hold"/>
                                        <p:tgtEl>
                                          <p:spTgt spid="9"/>
                                        </p:tgtEl>
                                        <p:attrNameLst>
                                          <p:attrName>ppt_x</p:attrName>
                                        </p:attrNameLst>
                                      </p:cBhvr>
                                      <p:tavLst>
                                        <p:tav tm="0">
                                          <p:val>
                                            <p:strVal val="0-#ppt_w/2"/>
                                          </p:val>
                                        </p:tav>
                                        <p:tav tm="100000">
                                          <p:val>
                                            <p:strVal val="#ppt_x"/>
                                          </p:val>
                                        </p:tav>
                                      </p:tavLst>
                                    </p:anim>
                                    <p:anim calcmode="lin" valueType="num">
                                      <p:cBhvr additive="base">
                                        <p:cTn id="8" dur="11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77_Custom Layout">
    <p:spTree>
      <p:nvGrpSpPr>
        <p:cNvPr id="1" name=""/>
        <p:cNvGrpSpPr/>
        <p:nvPr/>
      </p:nvGrpSpPr>
      <p:grpSpPr>
        <a:xfrm>
          <a:off x="0" y="0"/>
          <a:ext cx="0" cy="0"/>
          <a:chOff x="0" y="0"/>
          <a:chExt cx="0" cy="0"/>
        </a:xfrm>
      </p:grpSpPr>
      <p:sp>
        <p:nvSpPr>
          <p:cNvPr id="41" name="Picture Placeholder 15"/>
          <p:cNvSpPr>
            <a:spLocks noGrp="1"/>
          </p:cNvSpPr>
          <p:nvPr>
            <p:ph type="pic" sz="quarter" idx="10" hasCustomPrompt="1"/>
          </p:nvPr>
        </p:nvSpPr>
        <p:spPr>
          <a:xfrm>
            <a:off x="9156264" y="8367125"/>
            <a:ext cx="5641848" cy="6510528"/>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2" name="Picture Placeholder 15"/>
          <p:cNvSpPr>
            <a:spLocks noGrp="1"/>
          </p:cNvSpPr>
          <p:nvPr>
            <p:ph type="pic" sz="quarter" idx="11" hasCustomPrompt="1"/>
          </p:nvPr>
        </p:nvSpPr>
        <p:spPr>
          <a:xfrm>
            <a:off x="4262371" y="5582803"/>
            <a:ext cx="5641848" cy="6510528"/>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3" name="Picture Placeholder 15"/>
          <p:cNvSpPr>
            <a:spLocks noGrp="1"/>
          </p:cNvSpPr>
          <p:nvPr>
            <p:ph type="pic" sz="quarter" idx="12" hasCustomPrompt="1"/>
          </p:nvPr>
        </p:nvSpPr>
        <p:spPr>
          <a:xfrm>
            <a:off x="-631522" y="2800218"/>
            <a:ext cx="5641848" cy="6510528"/>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4" name="Picture Placeholder 15"/>
          <p:cNvSpPr>
            <a:spLocks noGrp="1"/>
          </p:cNvSpPr>
          <p:nvPr>
            <p:ph type="pic" sz="quarter" idx="13" hasCustomPrompt="1"/>
          </p:nvPr>
        </p:nvSpPr>
        <p:spPr>
          <a:xfrm>
            <a:off x="2760895" y="9668172"/>
            <a:ext cx="5641848" cy="6510528"/>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17" name="Picture Placeholder 15"/>
          <p:cNvSpPr>
            <a:spLocks noGrp="1"/>
          </p:cNvSpPr>
          <p:nvPr>
            <p:ph type="pic" sz="quarter" idx="14" hasCustomPrompt="1"/>
          </p:nvPr>
        </p:nvSpPr>
        <p:spPr>
          <a:xfrm>
            <a:off x="-2020276" y="6845641"/>
            <a:ext cx="5641848" cy="6510528"/>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Tree>
    <p:extLst>
      <p:ext uri="{BB962C8B-B14F-4D97-AF65-F5344CB8AC3E}">
        <p14:creationId xmlns:p14="http://schemas.microsoft.com/office/powerpoint/2010/main" val="26343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xmlns="" id="{3F2F8012-EE85-4E61-B325-F04045D1F0AB}"/>
              </a:ext>
            </a:extLst>
          </p:cNvPr>
          <p:cNvSpPr>
            <a:spLocks noGrp="1"/>
          </p:cNvSpPr>
          <p:nvPr>
            <p:ph type="pic" sz="quarter" idx="13"/>
          </p:nvPr>
        </p:nvSpPr>
        <p:spPr>
          <a:xfrm>
            <a:off x="7162800" y="1295400"/>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36" name="Picture Placeholder 35">
            <a:extLst>
              <a:ext uri="{FF2B5EF4-FFF2-40B4-BE49-F238E27FC236}">
                <a16:creationId xmlns:a16="http://schemas.microsoft.com/office/drawing/2014/main" xmlns="" id="{FCCFAD53-D99C-4483-BBC4-1C6952C442AD}"/>
              </a:ext>
            </a:extLst>
          </p:cNvPr>
          <p:cNvSpPr>
            <a:spLocks noGrp="1"/>
          </p:cNvSpPr>
          <p:nvPr>
            <p:ph type="pic" sz="quarter" idx="14"/>
          </p:nvPr>
        </p:nvSpPr>
        <p:spPr>
          <a:xfrm>
            <a:off x="7162800" y="14024763"/>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37" name="Picture Placeholder 36">
            <a:extLst>
              <a:ext uri="{FF2B5EF4-FFF2-40B4-BE49-F238E27FC236}">
                <a16:creationId xmlns:a16="http://schemas.microsoft.com/office/drawing/2014/main" xmlns="" id="{2B27640E-DC5B-4F3D-B3BD-3BD42A3AC63A}"/>
              </a:ext>
            </a:extLst>
          </p:cNvPr>
          <p:cNvSpPr>
            <a:spLocks noGrp="1"/>
          </p:cNvSpPr>
          <p:nvPr>
            <p:ph type="pic" sz="quarter" idx="15"/>
          </p:nvPr>
        </p:nvSpPr>
        <p:spPr>
          <a:xfrm>
            <a:off x="7162800" y="-11576304"/>
            <a:ext cx="15889288" cy="1101090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23613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400"/>
                                  </p:stCondLst>
                                  <p:childTnLst>
                                    <p:animMotion origin="layout" path="M -5.92371E-7 -3.33333E-6 L -5.92371E-7 -0.92233 " pathEditMode="relative" rAng="0" ptsTypes="AA">
                                      <p:cBhvr>
                                        <p:cTn id="6" dur="2300" fill="hold"/>
                                        <p:tgtEl>
                                          <p:spTgt spid="31"/>
                                        </p:tgtEl>
                                        <p:attrNameLst>
                                          <p:attrName>ppt_x</p:attrName>
                                          <p:attrName>ppt_y</p:attrName>
                                        </p:attrNameLst>
                                      </p:cBhvr>
                                      <p:rCtr x="0" y="-46123"/>
                                    </p:animMotion>
                                  </p:childTnLst>
                                </p:cTn>
                              </p:par>
                              <p:par>
                                <p:cTn id="7" presetID="42" presetClass="path" presetSubtype="0" accel="50000" decel="50000" fill="hold" grpId="0" nodeType="withEffect">
                                  <p:stCondLst>
                                    <p:cond delay="0"/>
                                  </p:stCondLst>
                                  <p:childTnLst>
                                    <p:animMotion origin="layout" path="M -5.92371E-7 -2.59259E-6 L -5.92371E-7 -0.92801 " pathEditMode="relative" rAng="0" ptsTypes="AA">
                                      <p:cBhvr>
                                        <p:cTn id="8" dur="2100" fill="hold"/>
                                        <p:tgtEl>
                                          <p:spTgt spid="36"/>
                                        </p:tgtEl>
                                        <p:attrNameLst>
                                          <p:attrName>ppt_x</p:attrName>
                                          <p:attrName>ppt_y</p:attrName>
                                        </p:attrNameLst>
                                      </p:cBhvr>
                                      <p:rCtr x="0" y="-46400"/>
                                    </p:animMotion>
                                  </p:childTnLst>
                                </p:cTn>
                              </p:par>
                            </p:childTnLst>
                          </p:cTn>
                        </p:par>
                      </p:childTnLst>
                    </p:cTn>
                  </p:par>
                  <p:par>
                    <p:cTn id="9" fill="hold">
                      <p:stCondLst>
                        <p:cond delay="indefinite"/>
                      </p:stCondLst>
                      <p:childTnLst>
                        <p:par>
                          <p:cTn id="10" fill="hold">
                            <p:stCondLst>
                              <p:cond delay="0"/>
                            </p:stCondLst>
                            <p:childTnLst>
                              <p:par>
                                <p:cTn id="11" presetID="2" presetClass="exit" presetSubtype="4" accel="47619" decel="47619" fill="hold" grpId="1" nodeType="clickEffect">
                                  <p:stCondLst>
                                    <p:cond delay="500"/>
                                  </p:stCondLst>
                                  <p:childTnLst>
                                    <p:anim calcmode="lin" valueType="num">
                                      <p:cBhvr additive="base">
                                        <p:cTn id="12" dur="2100"/>
                                        <p:tgtEl>
                                          <p:spTgt spid="36"/>
                                        </p:tgtEl>
                                        <p:attrNameLst>
                                          <p:attrName>ppt_x</p:attrName>
                                        </p:attrNameLst>
                                      </p:cBhvr>
                                      <p:tavLst>
                                        <p:tav tm="0">
                                          <p:val>
                                            <p:strVal val="ppt_x"/>
                                          </p:val>
                                        </p:tav>
                                        <p:tav tm="100000">
                                          <p:val>
                                            <p:strVal val="ppt_x"/>
                                          </p:val>
                                        </p:tav>
                                      </p:tavLst>
                                    </p:anim>
                                    <p:anim calcmode="lin" valueType="num">
                                      <p:cBhvr additive="base">
                                        <p:cTn id="13" dur="2100"/>
                                        <p:tgtEl>
                                          <p:spTgt spid="36"/>
                                        </p:tgtEl>
                                        <p:attrNameLst>
                                          <p:attrName>ppt_y</p:attrName>
                                        </p:attrNameLst>
                                      </p:cBhvr>
                                      <p:tavLst>
                                        <p:tav tm="0">
                                          <p:val>
                                            <p:strVal val="ppt_y"/>
                                          </p:val>
                                        </p:tav>
                                        <p:tav tm="100000">
                                          <p:val>
                                            <p:strVal val="1+ppt_h/2"/>
                                          </p:val>
                                        </p:tav>
                                      </p:tavLst>
                                    </p:anim>
                                    <p:set>
                                      <p:cBhvr>
                                        <p:cTn id="14" dur="1" fill="hold">
                                          <p:stCondLst>
                                            <p:cond delay="2099"/>
                                          </p:stCondLst>
                                        </p:cTn>
                                        <p:tgtEl>
                                          <p:spTgt spid="36"/>
                                        </p:tgtEl>
                                        <p:attrNameLst>
                                          <p:attrName>style.visibility</p:attrName>
                                        </p:attrNameLst>
                                      </p:cBhvr>
                                      <p:to>
                                        <p:strVal val="hidden"/>
                                      </p:to>
                                    </p:set>
                                  </p:childTnLst>
                                </p:cTn>
                              </p:par>
                              <p:par>
                                <p:cTn id="15" presetID="42" presetClass="path" presetSubtype="0" accel="50000" decel="50000" fill="hold" grpId="0" nodeType="withEffect">
                                  <p:stCondLst>
                                    <p:cond delay="0"/>
                                  </p:stCondLst>
                                  <p:childTnLst>
                                    <p:animMotion origin="layout" path="M -5.92371E-7 2.59259E-6 L -5.92371E-7 0.93819 " pathEditMode="relative" rAng="0" ptsTypes="AA">
                                      <p:cBhvr>
                                        <p:cTn id="16"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76_Custom Layout">
    <p:spTree>
      <p:nvGrpSpPr>
        <p:cNvPr id="1" name=""/>
        <p:cNvGrpSpPr/>
        <p:nvPr/>
      </p:nvGrpSpPr>
      <p:grpSpPr>
        <a:xfrm>
          <a:off x="0" y="0"/>
          <a:ext cx="0" cy="0"/>
          <a:chOff x="0" y="0"/>
          <a:chExt cx="0" cy="0"/>
        </a:xfrm>
      </p:grpSpPr>
      <p:sp>
        <p:nvSpPr>
          <p:cNvPr id="41" name="Picture Placeholder 15"/>
          <p:cNvSpPr>
            <a:spLocks noGrp="1"/>
          </p:cNvSpPr>
          <p:nvPr>
            <p:ph type="pic" sz="quarter" idx="10" hasCustomPrompt="1"/>
          </p:nvPr>
        </p:nvSpPr>
        <p:spPr>
          <a:xfrm>
            <a:off x="14459703" y="4950424"/>
            <a:ext cx="5641848" cy="6510528"/>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2" name="Picture Placeholder 15"/>
          <p:cNvSpPr>
            <a:spLocks noGrp="1"/>
          </p:cNvSpPr>
          <p:nvPr>
            <p:ph type="pic" sz="quarter" idx="11" hasCustomPrompt="1"/>
          </p:nvPr>
        </p:nvSpPr>
        <p:spPr>
          <a:xfrm>
            <a:off x="14459703" y="4227013"/>
            <a:ext cx="5641848" cy="6510528"/>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3" name="Picture Placeholder 15"/>
          <p:cNvSpPr>
            <a:spLocks noGrp="1"/>
          </p:cNvSpPr>
          <p:nvPr>
            <p:ph type="pic" sz="quarter" idx="12" hasCustomPrompt="1"/>
          </p:nvPr>
        </p:nvSpPr>
        <p:spPr>
          <a:xfrm>
            <a:off x="14459703" y="3503603"/>
            <a:ext cx="5641848" cy="6510528"/>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
        <p:nvSpPr>
          <p:cNvPr id="44" name="Picture Placeholder 15"/>
          <p:cNvSpPr>
            <a:spLocks noGrp="1"/>
          </p:cNvSpPr>
          <p:nvPr>
            <p:ph type="pic" sz="quarter" idx="13" hasCustomPrompt="1"/>
          </p:nvPr>
        </p:nvSpPr>
        <p:spPr>
          <a:xfrm>
            <a:off x="14459703" y="2780193"/>
            <a:ext cx="5641848" cy="6510528"/>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a:t>Drag and drop picture</a:t>
            </a:r>
          </a:p>
        </p:txBody>
      </p:sp>
    </p:spTree>
    <p:extLst>
      <p:ext uri="{BB962C8B-B14F-4D97-AF65-F5344CB8AC3E}">
        <p14:creationId xmlns:p14="http://schemas.microsoft.com/office/powerpoint/2010/main" val="17936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42" presetClass="path" presetSubtype="0" decel="100000" fill="hold" grpId="1" nodeType="withEffect">
                                  <p:stCondLst>
                                    <p:cond delay="0"/>
                                  </p:stCondLst>
                                  <p:childTnLst>
                                    <p:animMotion origin="layout" path="M 3.40711E-6 1.85185E-6 L 3.40711E-6 0.08669 " pathEditMode="relative" rAng="0" ptsTypes="AA">
                                      <p:cBhvr>
                                        <p:cTn id="9" dur="1000" spd="-100000" fill="hold"/>
                                        <p:tgtEl>
                                          <p:spTgt spid="41"/>
                                        </p:tgtEl>
                                        <p:attrNameLst>
                                          <p:attrName>ppt_x</p:attrName>
                                          <p:attrName>ppt_y</p:attrName>
                                        </p:attrNameLst>
                                      </p:cBhvr>
                                      <p:rCtr x="0" y="4329"/>
                                    </p:animMotion>
                                  </p:childTnLst>
                                </p:cTn>
                              </p:par>
                              <p:par>
                                <p:cTn id="10" presetID="10" presetClass="entr" presetSubtype="0" fill="hold" grpId="0" nodeType="withEffect">
                                  <p:stCondLst>
                                    <p:cond delay="5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42" presetClass="path" presetSubtype="0" decel="100000" fill="hold" grpId="1" nodeType="withEffect">
                                  <p:stCondLst>
                                    <p:cond delay="500"/>
                                  </p:stCondLst>
                                  <p:childTnLst>
                                    <p:animMotion origin="layout" path="M 3.40711E-6 3.88889E-6 L 3.40711E-6 0.08669 " pathEditMode="relative" rAng="0" ptsTypes="AA">
                                      <p:cBhvr>
                                        <p:cTn id="14" dur="1000" spd="-100000" fill="hold"/>
                                        <p:tgtEl>
                                          <p:spTgt spid="42"/>
                                        </p:tgtEl>
                                        <p:attrNameLst>
                                          <p:attrName>ppt_x</p:attrName>
                                          <p:attrName>ppt_y</p:attrName>
                                        </p:attrNameLst>
                                      </p:cBhvr>
                                      <p:rCtr x="0" y="4329"/>
                                    </p:animMotion>
                                  </p:childTnLst>
                                </p:cTn>
                              </p:par>
                              <p:par>
                                <p:cTn id="15" presetID="10" presetClass="entr" presetSubtype="0" fill="hold" grpId="0" nodeType="withEffect">
                                  <p:stCondLst>
                                    <p:cond delay="10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path" presetSubtype="0" decel="100000" fill="hold" grpId="1" nodeType="withEffect">
                                  <p:stCondLst>
                                    <p:cond delay="1000"/>
                                  </p:stCondLst>
                                  <p:childTnLst>
                                    <p:animMotion origin="layout" path="M 3.40711E-6 1.66667E-6 L 3.40711E-6 0.08669 " pathEditMode="relative" rAng="0" ptsTypes="AA">
                                      <p:cBhvr>
                                        <p:cTn id="19" dur="1000" spd="-100000" fill="hold"/>
                                        <p:tgtEl>
                                          <p:spTgt spid="43"/>
                                        </p:tgtEl>
                                        <p:attrNameLst>
                                          <p:attrName>ppt_x</p:attrName>
                                          <p:attrName>ppt_y</p:attrName>
                                        </p:attrNameLst>
                                      </p:cBhvr>
                                      <p:rCtr x="0" y="4329"/>
                                    </p:animMotion>
                                  </p:childTnLst>
                                </p:cTn>
                              </p:par>
                              <p:par>
                                <p:cTn id="20" presetID="10" presetClass="entr" presetSubtype="0" fill="hold" grpId="0" nodeType="withEffect">
                                  <p:stCondLst>
                                    <p:cond delay="15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42" presetClass="path" presetSubtype="0" decel="100000" fill="hold" grpId="1" nodeType="withEffect">
                                  <p:stCondLst>
                                    <p:cond delay="1500"/>
                                  </p:stCondLst>
                                  <p:childTnLst>
                                    <p:animMotion origin="layout" path="M 3.40711E-6 -5.55556E-7 L 3.40711E-6 0.08669 " pathEditMode="relative" rAng="0" ptsTypes="AA">
                                      <p:cBhvr>
                                        <p:cTn id="24" dur="1000" spd="-100000" fill="hold"/>
                                        <p:tgtEl>
                                          <p:spTgt spid="44"/>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46_Custom Layout">
    <p:spTree>
      <p:nvGrpSpPr>
        <p:cNvPr id="1" name=""/>
        <p:cNvGrpSpPr/>
        <p:nvPr/>
      </p:nvGrpSpPr>
      <p:grpSpPr>
        <a:xfrm>
          <a:off x="0" y="0"/>
          <a:ext cx="0" cy="0"/>
          <a:chOff x="0" y="0"/>
          <a:chExt cx="0" cy="0"/>
        </a:xfrm>
      </p:grpSpPr>
      <p:sp>
        <p:nvSpPr>
          <p:cNvPr id="3" name="Picture Placeholder 6"/>
          <p:cNvSpPr>
            <a:spLocks noGrp="1"/>
          </p:cNvSpPr>
          <p:nvPr>
            <p:ph type="pic" sz="quarter" idx="38"/>
          </p:nvPr>
        </p:nvSpPr>
        <p:spPr>
          <a:xfrm>
            <a:off x="2" y="0"/>
            <a:ext cx="6096794" cy="59436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2" name="Picture Placeholder 6"/>
          <p:cNvSpPr>
            <a:spLocks noGrp="1"/>
          </p:cNvSpPr>
          <p:nvPr>
            <p:ph type="pic" sz="quarter" idx="39"/>
          </p:nvPr>
        </p:nvSpPr>
        <p:spPr>
          <a:xfrm>
            <a:off x="6096794" y="0"/>
            <a:ext cx="6096794" cy="59436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40"/>
          </p:nvPr>
        </p:nvSpPr>
        <p:spPr>
          <a:xfrm>
            <a:off x="12193587" y="0"/>
            <a:ext cx="6096794" cy="59436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1"/>
          </p:nvPr>
        </p:nvSpPr>
        <p:spPr>
          <a:xfrm>
            <a:off x="18290381" y="0"/>
            <a:ext cx="6096794" cy="5943600"/>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29287006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47_Custom Layout">
    <p:spTree>
      <p:nvGrpSpPr>
        <p:cNvPr id="1" name=""/>
        <p:cNvGrpSpPr/>
        <p:nvPr/>
      </p:nvGrpSpPr>
      <p:grpSpPr>
        <a:xfrm>
          <a:off x="0" y="0"/>
          <a:ext cx="0" cy="0"/>
          <a:chOff x="0" y="0"/>
          <a:chExt cx="0" cy="0"/>
        </a:xfrm>
      </p:grpSpPr>
      <p:sp>
        <p:nvSpPr>
          <p:cNvPr id="3" name="Picture Placeholder 6"/>
          <p:cNvSpPr>
            <a:spLocks noGrp="1"/>
          </p:cNvSpPr>
          <p:nvPr>
            <p:ph type="pic" sz="quarter" idx="38"/>
          </p:nvPr>
        </p:nvSpPr>
        <p:spPr>
          <a:xfrm>
            <a:off x="1733346" y="2803654"/>
            <a:ext cx="6639408" cy="5698052"/>
          </a:xfrm>
          <a:prstGeom prst="rect">
            <a:avLst/>
          </a:prstGeom>
          <a:pattFill prst="pct60">
            <a:fgClr>
              <a:srgbClr val="FFFFFF"/>
            </a:fgClr>
            <a:bgClr>
              <a:srgbClr val="C1C9D5"/>
            </a:bgClr>
          </a:pattFill>
        </p:spPr>
        <p:txBody>
          <a:bodyPr/>
          <a:lstStyle/>
          <a:p>
            <a:endParaRPr lang="en-US"/>
          </a:p>
        </p:txBody>
      </p:sp>
      <p:sp>
        <p:nvSpPr>
          <p:cNvPr id="4" name="Picture Placeholder 6"/>
          <p:cNvSpPr>
            <a:spLocks noGrp="1"/>
          </p:cNvSpPr>
          <p:nvPr>
            <p:ph type="pic" sz="quarter" idx="39"/>
          </p:nvPr>
        </p:nvSpPr>
        <p:spPr>
          <a:xfrm>
            <a:off x="8873886" y="2803654"/>
            <a:ext cx="6639408" cy="5698052"/>
          </a:xfrm>
          <a:prstGeom prst="rect">
            <a:avLst/>
          </a:prstGeom>
          <a:pattFill prst="pct60">
            <a:fgClr>
              <a:srgbClr val="FFFFFF"/>
            </a:fgClr>
            <a:bgClr>
              <a:srgbClr val="C1C9D5"/>
            </a:bgClr>
          </a:pattFill>
        </p:spPr>
        <p:txBody>
          <a:bodyPr/>
          <a:lstStyle>
            <a:lvl1pPr>
              <a:defRPr lang="en-US"/>
            </a:lvl1pPr>
          </a:lstStyle>
          <a:p>
            <a:pPr lvl="0"/>
            <a:endParaRPr lang="en-US"/>
          </a:p>
        </p:txBody>
      </p:sp>
      <p:sp>
        <p:nvSpPr>
          <p:cNvPr id="5" name="Picture Placeholder 6"/>
          <p:cNvSpPr>
            <a:spLocks noGrp="1"/>
          </p:cNvSpPr>
          <p:nvPr>
            <p:ph type="pic" sz="quarter" idx="40"/>
          </p:nvPr>
        </p:nvSpPr>
        <p:spPr>
          <a:xfrm>
            <a:off x="16014425" y="2803654"/>
            <a:ext cx="6639408" cy="5698052"/>
          </a:xfrm>
          <a:prstGeom prst="rect">
            <a:avLst/>
          </a:prstGeom>
          <a:pattFill prst="pct60">
            <a:fgClr>
              <a:srgbClr val="FFFFFF"/>
            </a:fgClr>
            <a:bgClr>
              <a:srgbClr val="C1C9D5"/>
            </a:bgClr>
          </a:pattFill>
        </p:spPr>
        <p:txBody>
          <a:bodyPr/>
          <a:lstStyle>
            <a:lvl1pPr>
              <a:defRPr lang="en-US"/>
            </a:lvl1pPr>
          </a:lstStyle>
          <a:p>
            <a:pPr lvl="0"/>
            <a:endParaRPr lang="en-US"/>
          </a:p>
        </p:txBody>
      </p:sp>
    </p:spTree>
    <p:extLst>
      <p:ext uri="{BB962C8B-B14F-4D97-AF65-F5344CB8AC3E}">
        <p14:creationId xmlns:p14="http://schemas.microsoft.com/office/powerpoint/2010/main" val="966211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48_Custom Layout">
    <p:spTree>
      <p:nvGrpSpPr>
        <p:cNvPr id="1" name=""/>
        <p:cNvGrpSpPr/>
        <p:nvPr/>
      </p:nvGrpSpPr>
      <p:grpSpPr>
        <a:xfrm>
          <a:off x="0" y="0"/>
          <a:ext cx="0" cy="0"/>
          <a:chOff x="0" y="0"/>
          <a:chExt cx="0" cy="0"/>
        </a:xfrm>
      </p:grpSpPr>
      <p:sp>
        <p:nvSpPr>
          <p:cNvPr id="12" name="Picture Placeholder 6"/>
          <p:cNvSpPr>
            <a:spLocks noGrp="1"/>
          </p:cNvSpPr>
          <p:nvPr>
            <p:ph type="pic" sz="quarter" idx="38"/>
          </p:nvPr>
        </p:nvSpPr>
        <p:spPr>
          <a:xfrm>
            <a:off x="95808" y="66768"/>
            <a:ext cx="7369169" cy="6705508"/>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39"/>
          </p:nvPr>
        </p:nvSpPr>
        <p:spPr>
          <a:xfrm>
            <a:off x="7567696" y="66768"/>
            <a:ext cx="7369169" cy="6705508"/>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0"/>
          </p:nvPr>
        </p:nvSpPr>
        <p:spPr>
          <a:xfrm>
            <a:off x="7567696" y="6858000"/>
            <a:ext cx="7369169" cy="6768372"/>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5" name="Picture Placeholder 6"/>
          <p:cNvSpPr>
            <a:spLocks noGrp="1"/>
          </p:cNvSpPr>
          <p:nvPr>
            <p:ph type="pic" sz="quarter" idx="41"/>
          </p:nvPr>
        </p:nvSpPr>
        <p:spPr>
          <a:xfrm>
            <a:off x="95808" y="6858000"/>
            <a:ext cx="7369169" cy="6768372"/>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1446704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xmlns="" id="{D20A1C01-5A8D-4D28-BD2A-5F7CD77A5EE8}"/>
              </a:ext>
            </a:extLst>
          </p:cNvPr>
          <p:cNvSpPr>
            <a:spLocks noGrp="1"/>
          </p:cNvSpPr>
          <p:nvPr>
            <p:ph type="pic" sz="quarter" idx="38"/>
          </p:nvPr>
        </p:nvSpPr>
        <p:spPr>
          <a:xfrm>
            <a:off x="6126659" y="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xmlns="" id="{AFA33A9A-7C63-48CF-80D3-E8B89809C8F6}"/>
              </a:ext>
            </a:extLst>
          </p:cNvPr>
          <p:cNvSpPr>
            <a:spLocks noGrp="1"/>
          </p:cNvSpPr>
          <p:nvPr>
            <p:ph type="pic" sz="quarter" idx="39"/>
          </p:nvPr>
        </p:nvSpPr>
        <p:spPr>
          <a:xfrm>
            <a:off x="12253318" y="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xmlns="" id="{F2BA50BE-6CD6-438C-ABA3-F0CA17693FC6}"/>
              </a:ext>
            </a:extLst>
          </p:cNvPr>
          <p:cNvSpPr>
            <a:spLocks noGrp="1"/>
          </p:cNvSpPr>
          <p:nvPr>
            <p:ph type="pic" sz="quarter" idx="40"/>
          </p:nvPr>
        </p:nvSpPr>
        <p:spPr>
          <a:xfrm>
            <a:off x="1" y="691773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xmlns="" id="{B1D48CD9-A0E5-4ECB-A530-D4DAC86466F9}"/>
              </a:ext>
            </a:extLst>
          </p:cNvPr>
          <p:cNvSpPr>
            <a:spLocks noGrp="1"/>
          </p:cNvSpPr>
          <p:nvPr>
            <p:ph type="pic" sz="quarter" idx="41"/>
          </p:nvPr>
        </p:nvSpPr>
        <p:spPr>
          <a:xfrm>
            <a:off x="6126660" y="691773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xmlns="" id="{93736B91-70C5-47D4-915B-F2450F410BD0}"/>
              </a:ext>
            </a:extLst>
          </p:cNvPr>
          <p:cNvSpPr>
            <a:spLocks noGrp="1"/>
          </p:cNvSpPr>
          <p:nvPr>
            <p:ph type="pic" sz="quarter" idx="42"/>
          </p:nvPr>
        </p:nvSpPr>
        <p:spPr>
          <a:xfrm>
            <a:off x="18379976" y="0"/>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xmlns="" id="{1F9A97A3-008B-4DBE-8BA2-2FBF3BDFE4E2}"/>
              </a:ext>
            </a:extLst>
          </p:cNvPr>
          <p:cNvSpPr>
            <a:spLocks noGrp="1"/>
          </p:cNvSpPr>
          <p:nvPr>
            <p:ph type="pic" sz="quarter" idx="43"/>
          </p:nvPr>
        </p:nvSpPr>
        <p:spPr>
          <a:xfrm>
            <a:off x="12253318" y="6917730"/>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04712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xmlns="" id="{D20A1C01-5A8D-4D28-BD2A-5F7CD77A5EE8}"/>
              </a:ext>
            </a:extLst>
          </p:cNvPr>
          <p:cNvSpPr>
            <a:spLocks noGrp="1"/>
          </p:cNvSpPr>
          <p:nvPr>
            <p:ph type="pic" sz="quarter" idx="38"/>
          </p:nvPr>
        </p:nvSpPr>
        <p:spPr>
          <a:xfrm>
            <a:off x="6126659" y="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xmlns="" id="{AFA33A9A-7C63-48CF-80D3-E8B89809C8F6}"/>
              </a:ext>
            </a:extLst>
          </p:cNvPr>
          <p:cNvSpPr>
            <a:spLocks noGrp="1"/>
          </p:cNvSpPr>
          <p:nvPr>
            <p:ph type="pic" sz="quarter" idx="39"/>
          </p:nvPr>
        </p:nvSpPr>
        <p:spPr>
          <a:xfrm>
            <a:off x="12253318" y="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xmlns="" id="{F2BA50BE-6CD6-438C-ABA3-F0CA17693FC6}"/>
              </a:ext>
            </a:extLst>
          </p:cNvPr>
          <p:cNvSpPr>
            <a:spLocks noGrp="1"/>
          </p:cNvSpPr>
          <p:nvPr>
            <p:ph type="pic" sz="quarter" idx="40"/>
          </p:nvPr>
        </p:nvSpPr>
        <p:spPr>
          <a:xfrm>
            <a:off x="1" y="691773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xmlns="" id="{B1D48CD9-A0E5-4ECB-A530-D4DAC86466F9}"/>
              </a:ext>
            </a:extLst>
          </p:cNvPr>
          <p:cNvSpPr>
            <a:spLocks noGrp="1"/>
          </p:cNvSpPr>
          <p:nvPr>
            <p:ph type="pic" sz="quarter" idx="41"/>
          </p:nvPr>
        </p:nvSpPr>
        <p:spPr>
          <a:xfrm>
            <a:off x="6126660" y="6917730"/>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xmlns="" id="{93736B91-70C5-47D4-915B-F2450F410BD0}"/>
              </a:ext>
            </a:extLst>
          </p:cNvPr>
          <p:cNvSpPr>
            <a:spLocks noGrp="1"/>
          </p:cNvSpPr>
          <p:nvPr>
            <p:ph type="pic" sz="quarter" idx="42"/>
          </p:nvPr>
        </p:nvSpPr>
        <p:spPr>
          <a:xfrm>
            <a:off x="18379976" y="0"/>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xmlns="" id="{1F9A97A3-008B-4DBE-8BA2-2FBF3BDFE4E2}"/>
              </a:ext>
            </a:extLst>
          </p:cNvPr>
          <p:cNvSpPr>
            <a:spLocks noGrp="1"/>
          </p:cNvSpPr>
          <p:nvPr>
            <p:ph type="pic" sz="quarter" idx="43"/>
          </p:nvPr>
        </p:nvSpPr>
        <p:spPr>
          <a:xfrm>
            <a:off x="18379976" y="6917730"/>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69506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xmlns="" id="{547F1D62-536A-4F79-8D37-91A6FFCF8770}"/>
              </a:ext>
            </a:extLst>
          </p:cNvPr>
          <p:cNvSpPr>
            <a:spLocks noGrp="1"/>
          </p:cNvSpPr>
          <p:nvPr>
            <p:ph type="pic" sz="quarter" idx="39"/>
          </p:nvPr>
        </p:nvSpPr>
        <p:spPr>
          <a:xfrm>
            <a:off x="4883150" y="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5" name="Picture Placeholder 84">
            <a:extLst>
              <a:ext uri="{FF2B5EF4-FFF2-40B4-BE49-F238E27FC236}">
                <a16:creationId xmlns:a16="http://schemas.microsoft.com/office/drawing/2014/main" xmlns="" id="{9E499711-1E7E-4D76-9F28-10113A27F8BC}"/>
              </a:ext>
            </a:extLst>
          </p:cNvPr>
          <p:cNvSpPr>
            <a:spLocks noGrp="1"/>
          </p:cNvSpPr>
          <p:nvPr>
            <p:ph type="pic" sz="quarter" idx="40"/>
          </p:nvPr>
        </p:nvSpPr>
        <p:spPr>
          <a:xfrm>
            <a:off x="9766300" y="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6" name="Picture Placeholder 85">
            <a:extLst>
              <a:ext uri="{FF2B5EF4-FFF2-40B4-BE49-F238E27FC236}">
                <a16:creationId xmlns:a16="http://schemas.microsoft.com/office/drawing/2014/main" xmlns="" id="{85C28D07-CED7-44E6-9820-1F617E6405BA}"/>
              </a:ext>
            </a:extLst>
          </p:cNvPr>
          <p:cNvSpPr>
            <a:spLocks noGrp="1"/>
          </p:cNvSpPr>
          <p:nvPr>
            <p:ph type="pic" sz="quarter" idx="41"/>
          </p:nvPr>
        </p:nvSpPr>
        <p:spPr>
          <a:xfrm>
            <a:off x="14649449" y="0"/>
            <a:ext cx="4854574" cy="454914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7" name="Picture Placeholder 86">
            <a:extLst>
              <a:ext uri="{FF2B5EF4-FFF2-40B4-BE49-F238E27FC236}">
                <a16:creationId xmlns:a16="http://schemas.microsoft.com/office/drawing/2014/main" xmlns="" id="{B81C2D65-5E82-4B96-BA73-1459034AA4EF}"/>
              </a:ext>
            </a:extLst>
          </p:cNvPr>
          <p:cNvSpPr>
            <a:spLocks noGrp="1"/>
          </p:cNvSpPr>
          <p:nvPr>
            <p:ph type="pic" sz="quarter" idx="42"/>
          </p:nvPr>
        </p:nvSpPr>
        <p:spPr>
          <a:xfrm>
            <a:off x="19532599" y="0"/>
            <a:ext cx="4854576" cy="454914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8" name="Picture Placeholder 87">
            <a:extLst>
              <a:ext uri="{FF2B5EF4-FFF2-40B4-BE49-F238E27FC236}">
                <a16:creationId xmlns:a16="http://schemas.microsoft.com/office/drawing/2014/main" xmlns="" id="{F5C9B4A2-BD4C-4613-B1C8-426246442952}"/>
              </a:ext>
            </a:extLst>
          </p:cNvPr>
          <p:cNvSpPr>
            <a:spLocks noGrp="1"/>
          </p:cNvSpPr>
          <p:nvPr>
            <p:ph type="pic" sz="quarter" idx="43"/>
          </p:nvPr>
        </p:nvSpPr>
        <p:spPr>
          <a:xfrm>
            <a:off x="0" y="458343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9" name="Picture Placeholder 88">
            <a:extLst>
              <a:ext uri="{FF2B5EF4-FFF2-40B4-BE49-F238E27FC236}">
                <a16:creationId xmlns:a16="http://schemas.microsoft.com/office/drawing/2014/main" xmlns="" id="{C1E587B0-5081-4811-BF09-53C52CD79708}"/>
              </a:ext>
            </a:extLst>
          </p:cNvPr>
          <p:cNvSpPr>
            <a:spLocks noGrp="1"/>
          </p:cNvSpPr>
          <p:nvPr>
            <p:ph type="pic" sz="quarter" idx="44"/>
          </p:nvPr>
        </p:nvSpPr>
        <p:spPr>
          <a:xfrm>
            <a:off x="4883150" y="458343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0" name="Picture Placeholder 89">
            <a:extLst>
              <a:ext uri="{FF2B5EF4-FFF2-40B4-BE49-F238E27FC236}">
                <a16:creationId xmlns:a16="http://schemas.microsoft.com/office/drawing/2014/main" xmlns="" id="{848F19B3-C3B8-409D-9B9E-FE0E7C5B97CE}"/>
              </a:ext>
            </a:extLst>
          </p:cNvPr>
          <p:cNvSpPr>
            <a:spLocks noGrp="1"/>
          </p:cNvSpPr>
          <p:nvPr>
            <p:ph type="pic" sz="quarter" idx="45"/>
          </p:nvPr>
        </p:nvSpPr>
        <p:spPr>
          <a:xfrm>
            <a:off x="9766300" y="458343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2" name="Picture Placeholder 91">
            <a:extLst>
              <a:ext uri="{FF2B5EF4-FFF2-40B4-BE49-F238E27FC236}">
                <a16:creationId xmlns:a16="http://schemas.microsoft.com/office/drawing/2014/main" xmlns="" id="{2EF10A99-360C-41AA-821D-107E56A62DDD}"/>
              </a:ext>
            </a:extLst>
          </p:cNvPr>
          <p:cNvSpPr>
            <a:spLocks noGrp="1"/>
          </p:cNvSpPr>
          <p:nvPr>
            <p:ph type="pic" sz="quarter" idx="47"/>
          </p:nvPr>
        </p:nvSpPr>
        <p:spPr>
          <a:xfrm>
            <a:off x="19532599" y="4583430"/>
            <a:ext cx="4854576" cy="454914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3" name="Picture Placeholder 92">
            <a:extLst>
              <a:ext uri="{FF2B5EF4-FFF2-40B4-BE49-F238E27FC236}">
                <a16:creationId xmlns:a16="http://schemas.microsoft.com/office/drawing/2014/main" xmlns="" id="{F966354A-A564-431F-B7DD-4801994D22FD}"/>
              </a:ext>
            </a:extLst>
          </p:cNvPr>
          <p:cNvSpPr>
            <a:spLocks noGrp="1"/>
          </p:cNvSpPr>
          <p:nvPr>
            <p:ph type="pic" sz="quarter" idx="48"/>
          </p:nvPr>
        </p:nvSpPr>
        <p:spPr>
          <a:xfrm>
            <a:off x="0" y="916686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5" name="Picture Placeholder 94">
            <a:extLst>
              <a:ext uri="{FF2B5EF4-FFF2-40B4-BE49-F238E27FC236}">
                <a16:creationId xmlns:a16="http://schemas.microsoft.com/office/drawing/2014/main" xmlns="" id="{70153A5C-E9DB-46BD-AF67-D5028191A028}"/>
              </a:ext>
            </a:extLst>
          </p:cNvPr>
          <p:cNvSpPr>
            <a:spLocks noGrp="1"/>
          </p:cNvSpPr>
          <p:nvPr>
            <p:ph type="pic" sz="quarter" idx="50"/>
          </p:nvPr>
        </p:nvSpPr>
        <p:spPr>
          <a:xfrm>
            <a:off x="9766300" y="916686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6" name="Picture Placeholder 95">
            <a:extLst>
              <a:ext uri="{FF2B5EF4-FFF2-40B4-BE49-F238E27FC236}">
                <a16:creationId xmlns:a16="http://schemas.microsoft.com/office/drawing/2014/main" xmlns="" id="{F6E16CAF-F7B5-4D3C-A150-056C8546C97D}"/>
              </a:ext>
            </a:extLst>
          </p:cNvPr>
          <p:cNvSpPr>
            <a:spLocks noGrp="1"/>
          </p:cNvSpPr>
          <p:nvPr>
            <p:ph type="pic" sz="quarter" idx="51"/>
          </p:nvPr>
        </p:nvSpPr>
        <p:spPr>
          <a:xfrm>
            <a:off x="14649449" y="9166860"/>
            <a:ext cx="4854574" cy="454914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7" name="Picture Placeholder 96">
            <a:extLst>
              <a:ext uri="{FF2B5EF4-FFF2-40B4-BE49-F238E27FC236}">
                <a16:creationId xmlns:a16="http://schemas.microsoft.com/office/drawing/2014/main" xmlns="" id="{DEA29BFE-0750-4CED-858B-21CC3D43CF99}"/>
              </a:ext>
            </a:extLst>
          </p:cNvPr>
          <p:cNvSpPr>
            <a:spLocks noGrp="1"/>
          </p:cNvSpPr>
          <p:nvPr>
            <p:ph type="pic" sz="quarter" idx="52"/>
          </p:nvPr>
        </p:nvSpPr>
        <p:spPr>
          <a:xfrm>
            <a:off x="19532599" y="9166860"/>
            <a:ext cx="4854576" cy="454914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06033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strVal val="4/3*#ppt_w"/>
                                          </p:val>
                                        </p:tav>
                                        <p:tav tm="100000">
                                          <p:val>
                                            <p:strVal val="#ppt_w"/>
                                          </p:val>
                                        </p:tav>
                                      </p:tavLst>
                                    </p:anim>
                                    <p:anim calcmode="lin" valueType="num">
                                      <p:cBhvr>
                                        <p:cTn id="8" dur="500" fill="hold"/>
                                        <p:tgtEl>
                                          <p:spTgt spid="9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strVal val="4/3*#ppt_w"/>
                                          </p:val>
                                        </p:tav>
                                        <p:tav tm="100000">
                                          <p:val>
                                            <p:strVal val="#ppt_w"/>
                                          </p:val>
                                        </p:tav>
                                      </p:tavLst>
                                    </p:anim>
                                    <p:anim calcmode="lin" valueType="num">
                                      <p:cBhvr>
                                        <p:cTn id="12" dur="500" fill="hold"/>
                                        <p:tgtEl>
                                          <p:spTgt spid="8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strVal val="4/3*#ppt_w"/>
                                          </p:val>
                                        </p:tav>
                                        <p:tav tm="100000">
                                          <p:val>
                                            <p:strVal val="#ppt_w"/>
                                          </p:val>
                                        </p:tav>
                                      </p:tavLst>
                                    </p:anim>
                                    <p:anim calcmode="lin" valueType="num">
                                      <p:cBhvr>
                                        <p:cTn id="16" dur="500" fill="hold"/>
                                        <p:tgtEl>
                                          <p:spTgt spid="8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strVal val="4/3*#ppt_w"/>
                                          </p:val>
                                        </p:tav>
                                        <p:tav tm="100000">
                                          <p:val>
                                            <p:strVal val="#ppt_w"/>
                                          </p:val>
                                        </p:tav>
                                      </p:tavLst>
                                    </p:anim>
                                    <p:anim calcmode="lin" valueType="num">
                                      <p:cBhvr>
                                        <p:cTn id="20" dur="500" fill="hold"/>
                                        <p:tgtEl>
                                          <p:spTgt spid="8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strVal val="4/3*#ppt_w"/>
                                          </p:val>
                                        </p:tav>
                                        <p:tav tm="100000">
                                          <p:val>
                                            <p:strVal val="#ppt_w"/>
                                          </p:val>
                                        </p:tav>
                                      </p:tavLst>
                                    </p:anim>
                                    <p:anim calcmode="lin" valueType="num">
                                      <p:cBhvr>
                                        <p:cTn id="24" dur="500" fill="hold"/>
                                        <p:tgtEl>
                                          <p:spTgt spid="9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strVal val="4/3*#ppt_w"/>
                                          </p:val>
                                        </p:tav>
                                        <p:tav tm="100000">
                                          <p:val>
                                            <p:strVal val="#ppt_w"/>
                                          </p:val>
                                        </p:tav>
                                      </p:tavLst>
                                    </p:anim>
                                    <p:anim calcmode="lin" valueType="num">
                                      <p:cBhvr>
                                        <p:cTn id="28" dur="500" fill="hold"/>
                                        <p:tgtEl>
                                          <p:spTgt spid="97"/>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4/3*#ppt_w"/>
                                          </p:val>
                                        </p:tav>
                                        <p:tav tm="100000">
                                          <p:val>
                                            <p:strVal val="#ppt_w"/>
                                          </p:val>
                                        </p:tav>
                                      </p:tavLst>
                                    </p:anim>
                                    <p:anim calcmode="lin" valueType="num">
                                      <p:cBhvr>
                                        <p:cTn id="32" dur="500" fill="hold"/>
                                        <p:tgtEl>
                                          <p:spTgt spid="9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strVal val="4/3*#ppt_w"/>
                                          </p:val>
                                        </p:tav>
                                        <p:tav tm="100000">
                                          <p:val>
                                            <p:strVal val="#ppt_w"/>
                                          </p:val>
                                        </p:tav>
                                      </p:tavLst>
                                    </p:anim>
                                    <p:anim calcmode="lin" valueType="num">
                                      <p:cBhvr>
                                        <p:cTn id="36" dur="500" fill="hold"/>
                                        <p:tgtEl>
                                          <p:spTgt spid="95"/>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strVal val="4/3*#ppt_w"/>
                                          </p:val>
                                        </p:tav>
                                        <p:tav tm="100000">
                                          <p:val>
                                            <p:strVal val="#ppt_w"/>
                                          </p:val>
                                        </p:tav>
                                      </p:tavLst>
                                    </p:anim>
                                    <p:anim calcmode="lin" valueType="num">
                                      <p:cBhvr>
                                        <p:cTn id="40" dur="500" fill="hold"/>
                                        <p:tgtEl>
                                          <p:spTgt spid="89"/>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strVal val="4/3*#ppt_w"/>
                                          </p:val>
                                        </p:tav>
                                        <p:tav tm="100000">
                                          <p:val>
                                            <p:strVal val="#ppt_w"/>
                                          </p:val>
                                        </p:tav>
                                      </p:tavLst>
                                    </p:anim>
                                    <p:anim calcmode="lin" valueType="num">
                                      <p:cBhvr>
                                        <p:cTn id="44" dur="500" fill="hold"/>
                                        <p:tgtEl>
                                          <p:spTgt spid="84"/>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strVal val="4/3*#ppt_w"/>
                                          </p:val>
                                        </p:tav>
                                        <p:tav tm="100000">
                                          <p:val>
                                            <p:strVal val="#ppt_w"/>
                                          </p:val>
                                        </p:tav>
                                      </p:tavLst>
                                    </p:anim>
                                    <p:anim calcmode="lin" valueType="num">
                                      <p:cBhvr>
                                        <p:cTn id="48" dur="500" fill="hold"/>
                                        <p:tgtEl>
                                          <p:spTgt spid="8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strVal val="4/3*#ppt_w"/>
                                          </p:val>
                                        </p:tav>
                                        <p:tav tm="100000">
                                          <p:val>
                                            <p:strVal val="#ppt_w"/>
                                          </p:val>
                                        </p:tav>
                                      </p:tavLst>
                                    </p:anim>
                                    <p:anim calcmode="lin" valueType="num">
                                      <p:cBhvr>
                                        <p:cTn id="52"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2" grpId="0" animBg="1"/>
      <p:bldP spid="93" grpId="0" animBg="1"/>
      <p:bldP spid="95" grpId="0" animBg="1"/>
      <p:bldP spid="96" grpId="0" animBg="1"/>
      <p:bldP spid="97"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115" name="Picture Placeholder 114">
            <a:extLst>
              <a:ext uri="{FF2B5EF4-FFF2-40B4-BE49-F238E27FC236}">
                <a16:creationId xmlns:a16="http://schemas.microsoft.com/office/drawing/2014/main" xmlns="" id="{2939B95A-6CBF-409F-84B3-42C0839203D0}"/>
              </a:ext>
            </a:extLst>
          </p:cNvPr>
          <p:cNvSpPr>
            <a:spLocks noGrp="1"/>
          </p:cNvSpPr>
          <p:nvPr>
            <p:ph type="pic" sz="quarter" idx="39"/>
          </p:nvPr>
        </p:nvSpPr>
        <p:spPr>
          <a:xfrm>
            <a:off x="0" y="-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6" name="Picture Placeholder 115">
            <a:extLst>
              <a:ext uri="{FF2B5EF4-FFF2-40B4-BE49-F238E27FC236}">
                <a16:creationId xmlns:a16="http://schemas.microsoft.com/office/drawing/2014/main" xmlns="" id="{AB40BECF-EB5B-43F0-9FB0-D40B193417E1}"/>
              </a:ext>
            </a:extLst>
          </p:cNvPr>
          <p:cNvSpPr>
            <a:spLocks noGrp="1"/>
          </p:cNvSpPr>
          <p:nvPr>
            <p:ph type="pic" sz="quarter" idx="40"/>
          </p:nvPr>
        </p:nvSpPr>
        <p:spPr>
          <a:xfrm>
            <a:off x="4068497" y="-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8" name="Picture Placeholder 117">
            <a:extLst>
              <a:ext uri="{FF2B5EF4-FFF2-40B4-BE49-F238E27FC236}">
                <a16:creationId xmlns:a16="http://schemas.microsoft.com/office/drawing/2014/main" xmlns="" id="{53AB5C98-F720-42C1-B036-26353EA021E3}"/>
              </a:ext>
            </a:extLst>
          </p:cNvPr>
          <p:cNvSpPr>
            <a:spLocks noGrp="1"/>
          </p:cNvSpPr>
          <p:nvPr>
            <p:ph type="pic" sz="quarter" idx="42"/>
          </p:nvPr>
        </p:nvSpPr>
        <p:spPr>
          <a:xfrm>
            <a:off x="12205491" y="-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9" name="Picture Placeholder 118">
            <a:extLst>
              <a:ext uri="{FF2B5EF4-FFF2-40B4-BE49-F238E27FC236}">
                <a16:creationId xmlns:a16="http://schemas.microsoft.com/office/drawing/2014/main" xmlns="" id="{A7B7ADEA-629D-47FB-960D-A1F8AC8D6DA6}"/>
              </a:ext>
            </a:extLst>
          </p:cNvPr>
          <p:cNvSpPr>
            <a:spLocks noGrp="1"/>
          </p:cNvSpPr>
          <p:nvPr>
            <p:ph type="pic" sz="quarter" idx="43"/>
          </p:nvPr>
        </p:nvSpPr>
        <p:spPr>
          <a:xfrm>
            <a:off x="16273988" y="-1"/>
            <a:ext cx="4044688" cy="3409723"/>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0" name="Picture Placeholder 119">
            <a:extLst>
              <a:ext uri="{FF2B5EF4-FFF2-40B4-BE49-F238E27FC236}">
                <a16:creationId xmlns:a16="http://schemas.microsoft.com/office/drawing/2014/main" xmlns="" id="{4F9312AB-9B7D-4B09-959E-75FF662CDFFD}"/>
              </a:ext>
            </a:extLst>
          </p:cNvPr>
          <p:cNvSpPr>
            <a:spLocks noGrp="1"/>
          </p:cNvSpPr>
          <p:nvPr>
            <p:ph type="pic" sz="quarter" idx="44"/>
          </p:nvPr>
        </p:nvSpPr>
        <p:spPr>
          <a:xfrm>
            <a:off x="20342486" y="-1"/>
            <a:ext cx="4044690" cy="3409723"/>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2" name="Picture Placeholder 121">
            <a:extLst>
              <a:ext uri="{FF2B5EF4-FFF2-40B4-BE49-F238E27FC236}">
                <a16:creationId xmlns:a16="http://schemas.microsoft.com/office/drawing/2014/main" xmlns="" id="{C21CF143-7CE8-4EDB-8F5B-1EAA4F3EB3D9}"/>
              </a:ext>
            </a:extLst>
          </p:cNvPr>
          <p:cNvSpPr>
            <a:spLocks noGrp="1"/>
          </p:cNvSpPr>
          <p:nvPr>
            <p:ph type="pic" sz="quarter" idx="46"/>
          </p:nvPr>
        </p:nvSpPr>
        <p:spPr>
          <a:xfrm>
            <a:off x="4068497" y="3435425"/>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3" name="Picture Placeholder 122">
            <a:extLst>
              <a:ext uri="{FF2B5EF4-FFF2-40B4-BE49-F238E27FC236}">
                <a16:creationId xmlns:a16="http://schemas.microsoft.com/office/drawing/2014/main" xmlns="" id="{676C95BA-1B92-4AF1-A0AD-7D39D1802849}"/>
              </a:ext>
            </a:extLst>
          </p:cNvPr>
          <p:cNvSpPr>
            <a:spLocks noGrp="1"/>
          </p:cNvSpPr>
          <p:nvPr>
            <p:ph type="pic" sz="quarter" idx="47"/>
          </p:nvPr>
        </p:nvSpPr>
        <p:spPr>
          <a:xfrm>
            <a:off x="8136994" y="3435425"/>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4" name="Picture Placeholder 123">
            <a:extLst>
              <a:ext uri="{FF2B5EF4-FFF2-40B4-BE49-F238E27FC236}">
                <a16:creationId xmlns:a16="http://schemas.microsoft.com/office/drawing/2014/main" xmlns="" id="{09B06827-9EF7-4EC9-88E0-7E5D47719289}"/>
              </a:ext>
            </a:extLst>
          </p:cNvPr>
          <p:cNvSpPr>
            <a:spLocks noGrp="1"/>
          </p:cNvSpPr>
          <p:nvPr>
            <p:ph type="pic" sz="quarter" idx="48"/>
          </p:nvPr>
        </p:nvSpPr>
        <p:spPr>
          <a:xfrm>
            <a:off x="12205491" y="3435425"/>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6" name="Picture Placeholder 125">
            <a:extLst>
              <a:ext uri="{FF2B5EF4-FFF2-40B4-BE49-F238E27FC236}">
                <a16:creationId xmlns:a16="http://schemas.microsoft.com/office/drawing/2014/main" xmlns="" id="{24D86F31-D54B-49AB-BB38-E9ACE3B86956}"/>
              </a:ext>
            </a:extLst>
          </p:cNvPr>
          <p:cNvSpPr>
            <a:spLocks noGrp="1"/>
          </p:cNvSpPr>
          <p:nvPr>
            <p:ph type="pic" sz="quarter" idx="50"/>
          </p:nvPr>
        </p:nvSpPr>
        <p:spPr>
          <a:xfrm>
            <a:off x="20342486" y="3435425"/>
            <a:ext cx="4044690" cy="3409723"/>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7" name="Picture Placeholder 126">
            <a:extLst>
              <a:ext uri="{FF2B5EF4-FFF2-40B4-BE49-F238E27FC236}">
                <a16:creationId xmlns:a16="http://schemas.microsoft.com/office/drawing/2014/main" xmlns="" id="{49C7DD07-2040-4ADB-A7E0-F22A03458583}"/>
              </a:ext>
            </a:extLst>
          </p:cNvPr>
          <p:cNvSpPr>
            <a:spLocks noGrp="1"/>
          </p:cNvSpPr>
          <p:nvPr>
            <p:ph type="pic" sz="quarter" idx="51"/>
          </p:nvPr>
        </p:nvSpPr>
        <p:spPr>
          <a:xfrm>
            <a:off x="0" y="687085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8" name="Picture Placeholder 127">
            <a:extLst>
              <a:ext uri="{FF2B5EF4-FFF2-40B4-BE49-F238E27FC236}">
                <a16:creationId xmlns:a16="http://schemas.microsoft.com/office/drawing/2014/main" xmlns="" id="{0A16FB21-FEDC-4115-B682-77804B1F1599}"/>
              </a:ext>
            </a:extLst>
          </p:cNvPr>
          <p:cNvSpPr>
            <a:spLocks noGrp="1"/>
          </p:cNvSpPr>
          <p:nvPr>
            <p:ph type="pic" sz="quarter" idx="52"/>
          </p:nvPr>
        </p:nvSpPr>
        <p:spPr>
          <a:xfrm>
            <a:off x="4068497" y="687085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0" name="Picture Placeholder 129">
            <a:extLst>
              <a:ext uri="{FF2B5EF4-FFF2-40B4-BE49-F238E27FC236}">
                <a16:creationId xmlns:a16="http://schemas.microsoft.com/office/drawing/2014/main" xmlns="" id="{09FBAFEB-6675-4992-9F59-3CDEEB06C1E2}"/>
              </a:ext>
            </a:extLst>
          </p:cNvPr>
          <p:cNvSpPr>
            <a:spLocks noGrp="1"/>
          </p:cNvSpPr>
          <p:nvPr>
            <p:ph type="pic" sz="quarter" idx="54"/>
          </p:nvPr>
        </p:nvSpPr>
        <p:spPr>
          <a:xfrm>
            <a:off x="12205491" y="687085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1" name="Picture Placeholder 130">
            <a:extLst>
              <a:ext uri="{FF2B5EF4-FFF2-40B4-BE49-F238E27FC236}">
                <a16:creationId xmlns:a16="http://schemas.microsoft.com/office/drawing/2014/main" xmlns="" id="{73DE433A-65DB-4D80-BEBA-C0E98C0B13CD}"/>
              </a:ext>
            </a:extLst>
          </p:cNvPr>
          <p:cNvSpPr>
            <a:spLocks noGrp="1"/>
          </p:cNvSpPr>
          <p:nvPr>
            <p:ph type="pic" sz="quarter" idx="55"/>
          </p:nvPr>
        </p:nvSpPr>
        <p:spPr>
          <a:xfrm>
            <a:off x="16273988" y="6870851"/>
            <a:ext cx="4044688" cy="3409723"/>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3" name="Picture Placeholder 132">
            <a:extLst>
              <a:ext uri="{FF2B5EF4-FFF2-40B4-BE49-F238E27FC236}">
                <a16:creationId xmlns:a16="http://schemas.microsoft.com/office/drawing/2014/main" xmlns="" id="{1C48A930-F2CC-46AD-B2D2-40758BAF99DC}"/>
              </a:ext>
            </a:extLst>
          </p:cNvPr>
          <p:cNvSpPr>
            <a:spLocks noGrp="1"/>
          </p:cNvSpPr>
          <p:nvPr>
            <p:ph type="pic" sz="quarter" idx="57"/>
          </p:nvPr>
        </p:nvSpPr>
        <p:spPr>
          <a:xfrm>
            <a:off x="0" y="10306277"/>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5" name="Picture Placeholder 134">
            <a:extLst>
              <a:ext uri="{FF2B5EF4-FFF2-40B4-BE49-F238E27FC236}">
                <a16:creationId xmlns:a16="http://schemas.microsoft.com/office/drawing/2014/main" xmlns="" id="{FF796C8D-5331-4731-A404-B7B2D5A9E529}"/>
              </a:ext>
            </a:extLst>
          </p:cNvPr>
          <p:cNvSpPr>
            <a:spLocks noGrp="1"/>
          </p:cNvSpPr>
          <p:nvPr>
            <p:ph type="pic" sz="quarter" idx="59"/>
          </p:nvPr>
        </p:nvSpPr>
        <p:spPr>
          <a:xfrm>
            <a:off x="8136994" y="10306277"/>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6" name="Picture Placeholder 135">
            <a:extLst>
              <a:ext uri="{FF2B5EF4-FFF2-40B4-BE49-F238E27FC236}">
                <a16:creationId xmlns:a16="http://schemas.microsoft.com/office/drawing/2014/main" xmlns="" id="{7F0BA582-E839-40B1-9A4B-DFE0D1A9D75F}"/>
              </a:ext>
            </a:extLst>
          </p:cNvPr>
          <p:cNvSpPr>
            <a:spLocks noGrp="1"/>
          </p:cNvSpPr>
          <p:nvPr>
            <p:ph type="pic" sz="quarter" idx="60"/>
          </p:nvPr>
        </p:nvSpPr>
        <p:spPr>
          <a:xfrm>
            <a:off x="12205491" y="10306277"/>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9" name="Picture Placeholder 138">
            <a:extLst>
              <a:ext uri="{FF2B5EF4-FFF2-40B4-BE49-F238E27FC236}">
                <a16:creationId xmlns:a16="http://schemas.microsoft.com/office/drawing/2014/main" xmlns="" id="{9376C177-5763-401A-9E03-56709766AA9F}"/>
              </a:ext>
            </a:extLst>
          </p:cNvPr>
          <p:cNvSpPr>
            <a:spLocks noGrp="1"/>
          </p:cNvSpPr>
          <p:nvPr>
            <p:ph type="pic" sz="quarter" idx="62"/>
          </p:nvPr>
        </p:nvSpPr>
        <p:spPr>
          <a:xfrm>
            <a:off x="20342486" y="10306277"/>
            <a:ext cx="4044690" cy="3409723"/>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4927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strVal val="4/3*#ppt_w"/>
                                          </p:val>
                                        </p:tav>
                                        <p:tav tm="100000">
                                          <p:val>
                                            <p:strVal val="#ppt_w"/>
                                          </p:val>
                                        </p:tav>
                                      </p:tavLst>
                                    </p:anim>
                                    <p:anim calcmode="lin" valueType="num">
                                      <p:cBhvr>
                                        <p:cTn id="8" dur="500" fill="hold"/>
                                        <p:tgtEl>
                                          <p:spTgt spid="13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4"/>
                                        </p:tgtEl>
                                        <p:attrNameLst>
                                          <p:attrName>style.visibility</p:attrName>
                                        </p:attrNameLst>
                                      </p:cBhvr>
                                      <p:to>
                                        <p:strVal val="visible"/>
                                      </p:to>
                                    </p:set>
                                    <p:anim calcmode="lin" valueType="num">
                                      <p:cBhvr>
                                        <p:cTn id="11" dur="500" fill="hold"/>
                                        <p:tgtEl>
                                          <p:spTgt spid="124"/>
                                        </p:tgtEl>
                                        <p:attrNameLst>
                                          <p:attrName>ppt_w</p:attrName>
                                        </p:attrNameLst>
                                      </p:cBhvr>
                                      <p:tavLst>
                                        <p:tav tm="0">
                                          <p:val>
                                            <p:strVal val="4/3*#ppt_w"/>
                                          </p:val>
                                        </p:tav>
                                        <p:tav tm="100000">
                                          <p:val>
                                            <p:strVal val="#ppt_w"/>
                                          </p:val>
                                        </p:tav>
                                      </p:tavLst>
                                    </p:anim>
                                    <p:anim calcmode="lin" valueType="num">
                                      <p:cBhvr>
                                        <p:cTn id="12" dur="500" fill="hold"/>
                                        <p:tgtEl>
                                          <p:spTgt spid="124"/>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23"/>
                                        </p:tgtEl>
                                        <p:attrNameLst>
                                          <p:attrName>style.visibility</p:attrName>
                                        </p:attrNameLst>
                                      </p:cBhvr>
                                      <p:to>
                                        <p:strVal val="visible"/>
                                      </p:to>
                                    </p:set>
                                    <p:anim calcmode="lin" valueType="num">
                                      <p:cBhvr>
                                        <p:cTn id="15" dur="500" fill="hold"/>
                                        <p:tgtEl>
                                          <p:spTgt spid="123"/>
                                        </p:tgtEl>
                                        <p:attrNameLst>
                                          <p:attrName>ppt_w</p:attrName>
                                        </p:attrNameLst>
                                      </p:cBhvr>
                                      <p:tavLst>
                                        <p:tav tm="0">
                                          <p:val>
                                            <p:strVal val="4/3*#ppt_w"/>
                                          </p:val>
                                        </p:tav>
                                        <p:tav tm="100000">
                                          <p:val>
                                            <p:strVal val="#ppt_w"/>
                                          </p:val>
                                        </p:tav>
                                      </p:tavLst>
                                    </p:anim>
                                    <p:anim calcmode="lin" valueType="num">
                                      <p:cBhvr>
                                        <p:cTn id="16" dur="500" fill="hold"/>
                                        <p:tgtEl>
                                          <p:spTgt spid="12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500" fill="hold"/>
                                        <p:tgtEl>
                                          <p:spTgt spid="122"/>
                                        </p:tgtEl>
                                        <p:attrNameLst>
                                          <p:attrName>ppt_w</p:attrName>
                                        </p:attrNameLst>
                                      </p:cBhvr>
                                      <p:tavLst>
                                        <p:tav tm="0">
                                          <p:val>
                                            <p:strVal val="4/3*#ppt_w"/>
                                          </p:val>
                                        </p:tav>
                                        <p:tav tm="100000">
                                          <p:val>
                                            <p:strVal val="#ppt_w"/>
                                          </p:val>
                                        </p:tav>
                                      </p:tavLst>
                                    </p:anim>
                                    <p:anim calcmode="lin" valueType="num">
                                      <p:cBhvr>
                                        <p:cTn id="20" dur="500" fill="hold"/>
                                        <p:tgtEl>
                                          <p:spTgt spid="12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128"/>
                                        </p:tgtEl>
                                        <p:attrNameLst>
                                          <p:attrName>style.visibility</p:attrName>
                                        </p:attrNameLst>
                                      </p:cBhvr>
                                      <p:to>
                                        <p:strVal val="visible"/>
                                      </p:to>
                                    </p:set>
                                    <p:anim calcmode="lin" valueType="num">
                                      <p:cBhvr>
                                        <p:cTn id="23" dur="500" fill="hold"/>
                                        <p:tgtEl>
                                          <p:spTgt spid="128"/>
                                        </p:tgtEl>
                                        <p:attrNameLst>
                                          <p:attrName>ppt_w</p:attrName>
                                        </p:attrNameLst>
                                      </p:cBhvr>
                                      <p:tavLst>
                                        <p:tav tm="0">
                                          <p:val>
                                            <p:strVal val="4/3*#ppt_w"/>
                                          </p:val>
                                        </p:tav>
                                        <p:tav tm="100000">
                                          <p:val>
                                            <p:strVal val="#ppt_w"/>
                                          </p:val>
                                        </p:tav>
                                      </p:tavLst>
                                    </p:anim>
                                    <p:anim calcmode="lin" valueType="num">
                                      <p:cBhvr>
                                        <p:cTn id="24" dur="500" fill="hold"/>
                                        <p:tgtEl>
                                          <p:spTgt spid="128"/>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135"/>
                                        </p:tgtEl>
                                        <p:attrNameLst>
                                          <p:attrName>style.visibility</p:attrName>
                                        </p:attrNameLst>
                                      </p:cBhvr>
                                      <p:to>
                                        <p:strVal val="visible"/>
                                      </p:to>
                                    </p:set>
                                    <p:anim calcmode="lin" valueType="num">
                                      <p:cBhvr>
                                        <p:cTn id="27" dur="500" fill="hold"/>
                                        <p:tgtEl>
                                          <p:spTgt spid="135"/>
                                        </p:tgtEl>
                                        <p:attrNameLst>
                                          <p:attrName>ppt_w</p:attrName>
                                        </p:attrNameLst>
                                      </p:cBhvr>
                                      <p:tavLst>
                                        <p:tav tm="0">
                                          <p:val>
                                            <p:strVal val="4/3*#ppt_w"/>
                                          </p:val>
                                        </p:tav>
                                        <p:tav tm="100000">
                                          <p:val>
                                            <p:strVal val="#ppt_w"/>
                                          </p:val>
                                        </p:tav>
                                      </p:tavLst>
                                    </p:anim>
                                    <p:anim calcmode="lin" valueType="num">
                                      <p:cBhvr>
                                        <p:cTn id="28" dur="500" fill="hold"/>
                                        <p:tgtEl>
                                          <p:spTgt spid="135"/>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136"/>
                                        </p:tgtEl>
                                        <p:attrNameLst>
                                          <p:attrName>style.visibility</p:attrName>
                                        </p:attrNameLst>
                                      </p:cBhvr>
                                      <p:to>
                                        <p:strVal val="visible"/>
                                      </p:to>
                                    </p:set>
                                    <p:anim calcmode="lin" valueType="num">
                                      <p:cBhvr>
                                        <p:cTn id="31" dur="500" fill="hold"/>
                                        <p:tgtEl>
                                          <p:spTgt spid="136"/>
                                        </p:tgtEl>
                                        <p:attrNameLst>
                                          <p:attrName>ppt_w</p:attrName>
                                        </p:attrNameLst>
                                      </p:cBhvr>
                                      <p:tavLst>
                                        <p:tav tm="0">
                                          <p:val>
                                            <p:strVal val="4/3*#ppt_w"/>
                                          </p:val>
                                        </p:tav>
                                        <p:tav tm="100000">
                                          <p:val>
                                            <p:strVal val="#ppt_w"/>
                                          </p:val>
                                        </p:tav>
                                      </p:tavLst>
                                    </p:anim>
                                    <p:anim calcmode="lin" valueType="num">
                                      <p:cBhvr>
                                        <p:cTn id="32" dur="500" fill="hold"/>
                                        <p:tgtEl>
                                          <p:spTgt spid="13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131"/>
                                        </p:tgtEl>
                                        <p:attrNameLst>
                                          <p:attrName>style.visibility</p:attrName>
                                        </p:attrNameLst>
                                      </p:cBhvr>
                                      <p:to>
                                        <p:strVal val="visible"/>
                                      </p:to>
                                    </p:set>
                                    <p:anim calcmode="lin" valueType="num">
                                      <p:cBhvr>
                                        <p:cTn id="35" dur="500" fill="hold"/>
                                        <p:tgtEl>
                                          <p:spTgt spid="131"/>
                                        </p:tgtEl>
                                        <p:attrNameLst>
                                          <p:attrName>ppt_w</p:attrName>
                                        </p:attrNameLst>
                                      </p:cBhvr>
                                      <p:tavLst>
                                        <p:tav tm="0">
                                          <p:val>
                                            <p:strVal val="4/3*#ppt_w"/>
                                          </p:val>
                                        </p:tav>
                                        <p:tav tm="100000">
                                          <p:val>
                                            <p:strVal val="#ppt_w"/>
                                          </p:val>
                                        </p:tav>
                                      </p:tavLst>
                                    </p:anim>
                                    <p:anim calcmode="lin" valueType="num">
                                      <p:cBhvr>
                                        <p:cTn id="36" dur="500" fill="hold"/>
                                        <p:tgtEl>
                                          <p:spTgt spid="13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118"/>
                                        </p:tgtEl>
                                        <p:attrNameLst>
                                          <p:attrName>style.visibility</p:attrName>
                                        </p:attrNameLst>
                                      </p:cBhvr>
                                      <p:to>
                                        <p:strVal val="visible"/>
                                      </p:to>
                                    </p:set>
                                    <p:anim calcmode="lin" valueType="num">
                                      <p:cBhvr>
                                        <p:cTn id="39" dur="500" fill="hold"/>
                                        <p:tgtEl>
                                          <p:spTgt spid="118"/>
                                        </p:tgtEl>
                                        <p:attrNameLst>
                                          <p:attrName>ppt_w</p:attrName>
                                        </p:attrNameLst>
                                      </p:cBhvr>
                                      <p:tavLst>
                                        <p:tav tm="0">
                                          <p:val>
                                            <p:strVal val="4/3*#ppt_w"/>
                                          </p:val>
                                        </p:tav>
                                        <p:tav tm="100000">
                                          <p:val>
                                            <p:strVal val="#ppt_w"/>
                                          </p:val>
                                        </p:tav>
                                      </p:tavLst>
                                    </p:anim>
                                    <p:anim calcmode="lin" valueType="num">
                                      <p:cBhvr>
                                        <p:cTn id="40" dur="500" fill="hold"/>
                                        <p:tgtEl>
                                          <p:spTgt spid="118"/>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116"/>
                                        </p:tgtEl>
                                        <p:attrNameLst>
                                          <p:attrName>style.visibility</p:attrName>
                                        </p:attrNameLst>
                                      </p:cBhvr>
                                      <p:to>
                                        <p:strVal val="visible"/>
                                      </p:to>
                                    </p:set>
                                    <p:anim calcmode="lin" valueType="num">
                                      <p:cBhvr>
                                        <p:cTn id="43" dur="500" fill="hold"/>
                                        <p:tgtEl>
                                          <p:spTgt spid="116"/>
                                        </p:tgtEl>
                                        <p:attrNameLst>
                                          <p:attrName>ppt_w</p:attrName>
                                        </p:attrNameLst>
                                      </p:cBhvr>
                                      <p:tavLst>
                                        <p:tav tm="0">
                                          <p:val>
                                            <p:strVal val="4/3*#ppt_w"/>
                                          </p:val>
                                        </p:tav>
                                        <p:tav tm="100000">
                                          <p:val>
                                            <p:strVal val="#ppt_w"/>
                                          </p:val>
                                        </p:tav>
                                      </p:tavLst>
                                    </p:anim>
                                    <p:anim calcmode="lin" valueType="num">
                                      <p:cBhvr>
                                        <p:cTn id="44" dur="500" fill="hold"/>
                                        <p:tgtEl>
                                          <p:spTgt spid="116"/>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500" fill="hold"/>
                                        <p:tgtEl>
                                          <p:spTgt spid="115"/>
                                        </p:tgtEl>
                                        <p:attrNameLst>
                                          <p:attrName>ppt_w</p:attrName>
                                        </p:attrNameLst>
                                      </p:cBhvr>
                                      <p:tavLst>
                                        <p:tav tm="0">
                                          <p:val>
                                            <p:strVal val="4/3*#ppt_w"/>
                                          </p:val>
                                        </p:tav>
                                        <p:tav tm="100000">
                                          <p:val>
                                            <p:strVal val="#ppt_w"/>
                                          </p:val>
                                        </p:tav>
                                      </p:tavLst>
                                    </p:anim>
                                    <p:anim calcmode="lin" valueType="num">
                                      <p:cBhvr>
                                        <p:cTn id="48" dur="500" fill="hold"/>
                                        <p:tgtEl>
                                          <p:spTgt spid="115"/>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500" fill="hold"/>
                                        <p:tgtEl>
                                          <p:spTgt spid="127"/>
                                        </p:tgtEl>
                                        <p:attrNameLst>
                                          <p:attrName>ppt_w</p:attrName>
                                        </p:attrNameLst>
                                      </p:cBhvr>
                                      <p:tavLst>
                                        <p:tav tm="0">
                                          <p:val>
                                            <p:strVal val="4/3*#ppt_w"/>
                                          </p:val>
                                        </p:tav>
                                        <p:tav tm="100000">
                                          <p:val>
                                            <p:strVal val="#ppt_w"/>
                                          </p:val>
                                        </p:tav>
                                      </p:tavLst>
                                    </p:anim>
                                    <p:anim calcmode="lin" valueType="num">
                                      <p:cBhvr>
                                        <p:cTn id="52" dur="500" fill="hold"/>
                                        <p:tgtEl>
                                          <p:spTgt spid="127"/>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120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strVal val="4/3*#ppt_w"/>
                                          </p:val>
                                        </p:tav>
                                        <p:tav tm="100000">
                                          <p:val>
                                            <p:strVal val="#ppt_w"/>
                                          </p:val>
                                        </p:tav>
                                      </p:tavLst>
                                    </p:anim>
                                    <p:anim calcmode="lin" valueType="num">
                                      <p:cBhvr>
                                        <p:cTn id="56" dur="500" fill="hold"/>
                                        <p:tgtEl>
                                          <p:spTgt spid="133"/>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1300"/>
                                  </p:stCondLst>
                                  <p:childTnLst>
                                    <p:set>
                                      <p:cBhvr>
                                        <p:cTn id="58" dur="1" fill="hold">
                                          <p:stCondLst>
                                            <p:cond delay="0"/>
                                          </p:stCondLst>
                                        </p:cTn>
                                        <p:tgtEl>
                                          <p:spTgt spid="139"/>
                                        </p:tgtEl>
                                        <p:attrNameLst>
                                          <p:attrName>style.visibility</p:attrName>
                                        </p:attrNameLst>
                                      </p:cBhvr>
                                      <p:to>
                                        <p:strVal val="visible"/>
                                      </p:to>
                                    </p:set>
                                    <p:anim calcmode="lin" valueType="num">
                                      <p:cBhvr>
                                        <p:cTn id="59" dur="500" fill="hold"/>
                                        <p:tgtEl>
                                          <p:spTgt spid="139"/>
                                        </p:tgtEl>
                                        <p:attrNameLst>
                                          <p:attrName>ppt_w</p:attrName>
                                        </p:attrNameLst>
                                      </p:cBhvr>
                                      <p:tavLst>
                                        <p:tav tm="0">
                                          <p:val>
                                            <p:strVal val="4/3*#ppt_w"/>
                                          </p:val>
                                        </p:tav>
                                        <p:tav tm="100000">
                                          <p:val>
                                            <p:strVal val="#ppt_w"/>
                                          </p:val>
                                        </p:tav>
                                      </p:tavLst>
                                    </p:anim>
                                    <p:anim calcmode="lin" valueType="num">
                                      <p:cBhvr>
                                        <p:cTn id="60" dur="500" fill="hold"/>
                                        <p:tgtEl>
                                          <p:spTgt spid="139"/>
                                        </p:tgtEl>
                                        <p:attrNameLst>
                                          <p:attrName>ppt_h</p:attrName>
                                        </p:attrNameLst>
                                      </p:cBhvr>
                                      <p:tavLst>
                                        <p:tav tm="0">
                                          <p:val>
                                            <p:strVal val="4/3*#ppt_h"/>
                                          </p:val>
                                        </p:tav>
                                        <p:tav tm="100000">
                                          <p:val>
                                            <p:strVal val="#ppt_h"/>
                                          </p:val>
                                        </p:tav>
                                      </p:tavLst>
                                    </p:anim>
                                  </p:childTnLst>
                                </p:cTn>
                              </p:par>
                              <p:par>
                                <p:cTn id="61" presetID="23" presetClass="entr" presetSubtype="288" fill="hold" grpId="0" nodeType="withEffect">
                                  <p:stCondLst>
                                    <p:cond delay="140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strVal val="4/3*#ppt_w"/>
                                          </p:val>
                                        </p:tav>
                                        <p:tav tm="100000">
                                          <p:val>
                                            <p:strVal val="#ppt_w"/>
                                          </p:val>
                                        </p:tav>
                                      </p:tavLst>
                                    </p:anim>
                                    <p:anim calcmode="lin" valueType="num">
                                      <p:cBhvr>
                                        <p:cTn id="64" dur="500" fill="hold"/>
                                        <p:tgtEl>
                                          <p:spTgt spid="126"/>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1500"/>
                                  </p:stCondLst>
                                  <p:childTnLst>
                                    <p:set>
                                      <p:cBhvr>
                                        <p:cTn id="66" dur="1" fill="hold">
                                          <p:stCondLst>
                                            <p:cond delay="0"/>
                                          </p:stCondLst>
                                        </p:cTn>
                                        <p:tgtEl>
                                          <p:spTgt spid="120"/>
                                        </p:tgtEl>
                                        <p:attrNameLst>
                                          <p:attrName>style.visibility</p:attrName>
                                        </p:attrNameLst>
                                      </p:cBhvr>
                                      <p:to>
                                        <p:strVal val="visible"/>
                                      </p:to>
                                    </p:set>
                                    <p:anim calcmode="lin" valueType="num">
                                      <p:cBhvr>
                                        <p:cTn id="67" dur="500" fill="hold"/>
                                        <p:tgtEl>
                                          <p:spTgt spid="120"/>
                                        </p:tgtEl>
                                        <p:attrNameLst>
                                          <p:attrName>ppt_w</p:attrName>
                                        </p:attrNameLst>
                                      </p:cBhvr>
                                      <p:tavLst>
                                        <p:tav tm="0">
                                          <p:val>
                                            <p:strVal val="4/3*#ppt_w"/>
                                          </p:val>
                                        </p:tav>
                                        <p:tav tm="100000">
                                          <p:val>
                                            <p:strVal val="#ppt_w"/>
                                          </p:val>
                                        </p:tav>
                                      </p:tavLst>
                                    </p:anim>
                                    <p:anim calcmode="lin" valueType="num">
                                      <p:cBhvr>
                                        <p:cTn id="68" dur="500" fill="hold"/>
                                        <p:tgtEl>
                                          <p:spTgt spid="120"/>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1600"/>
                                  </p:stCondLst>
                                  <p:childTnLst>
                                    <p:set>
                                      <p:cBhvr>
                                        <p:cTn id="70" dur="1" fill="hold">
                                          <p:stCondLst>
                                            <p:cond delay="0"/>
                                          </p:stCondLst>
                                        </p:cTn>
                                        <p:tgtEl>
                                          <p:spTgt spid="119"/>
                                        </p:tgtEl>
                                        <p:attrNameLst>
                                          <p:attrName>style.visibility</p:attrName>
                                        </p:attrNameLst>
                                      </p:cBhvr>
                                      <p:to>
                                        <p:strVal val="visible"/>
                                      </p:to>
                                    </p:set>
                                    <p:anim calcmode="lin" valueType="num">
                                      <p:cBhvr>
                                        <p:cTn id="71" dur="500" fill="hold"/>
                                        <p:tgtEl>
                                          <p:spTgt spid="119"/>
                                        </p:tgtEl>
                                        <p:attrNameLst>
                                          <p:attrName>ppt_w</p:attrName>
                                        </p:attrNameLst>
                                      </p:cBhvr>
                                      <p:tavLst>
                                        <p:tav tm="0">
                                          <p:val>
                                            <p:strVal val="4/3*#ppt_w"/>
                                          </p:val>
                                        </p:tav>
                                        <p:tav tm="100000">
                                          <p:val>
                                            <p:strVal val="#ppt_w"/>
                                          </p:val>
                                        </p:tav>
                                      </p:tavLst>
                                    </p:anim>
                                    <p:anim calcmode="lin" valueType="num">
                                      <p:cBhvr>
                                        <p:cTn id="72" dur="500" fill="hold"/>
                                        <p:tgtEl>
                                          <p:spTgt spid="1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8" grpId="0" animBg="1"/>
      <p:bldP spid="119" grpId="0" animBg="1"/>
      <p:bldP spid="120" grpId="0" animBg="1"/>
      <p:bldP spid="122" grpId="0" animBg="1"/>
      <p:bldP spid="123" grpId="0" animBg="1"/>
      <p:bldP spid="124" grpId="0" animBg="1"/>
      <p:bldP spid="126" grpId="0" animBg="1"/>
      <p:bldP spid="127" grpId="0" animBg="1"/>
      <p:bldP spid="128" grpId="0" animBg="1"/>
      <p:bldP spid="130" grpId="0" animBg="1"/>
      <p:bldP spid="131" grpId="0" animBg="1"/>
      <p:bldP spid="133" grpId="0" animBg="1"/>
      <p:bldP spid="135" grpId="0" animBg="1"/>
      <p:bldP spid="136" grpId="0" animBg="1"/>
      <p:bldP spid="139"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Team-Morph-01">
    <p:spTree>
      <p:nvGrpSpPr>
        <p:cNvPr id="1" name=""/>
        <p:cNvGrpSpPr/>
        <p:nvPr/>
      </p:nvGrpSpPr>
      <p:grpSpPr>
        <a:xfrm>
          <a:off x="0" y="0"/>
          <a:ext cx="0" cy="0"/>
          <a:chOff x="0" y="0"/>
          <a:chExt cx="0" cy="0"/>
        </a:xfrm>
      </p:grpSpPr>
      <p:sp>
        <p:nvSpPr>
          <p:cNvPr id="4" name="Picture Placeholder 6"/>
          <p:cNvSpPr>
            <a:spLocks noGrp="1"/>
          </p:cNvSpPr>
          <p:nvPr>
            <p:ph type="pic" sz="quarter" idx="39"/>
          </p:nvPr>
        </p:nvSpPr>
        <p:spPr>
          <a:xfrm>
            <a:off x="2299556" y="4187688"/>
            <a:ext cx="3777362" cy="4585252"/>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p:cNvSpPr>
            <a:spLocks noGrp="1"/>
          </p:cNvSpPr>
          <p:nvPr>
            <p:ph type="pic" sz="quarter" idx="40"/>
          </p:nvPr>
        </p:nvSpPr>
        <p:spPr>
          <a:xfrm>
            <a:off x="6315485" y="4187688"/>
            <a:ext cx="3777362" cy="4585252"/>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10331414" y="4187688"/>
            <a:ext cx="3777362" cy="4585252"/>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14347343" y="4187688"/>
            <a:ext cx="3777362" cy="4585252"/>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18363272" y="4187688"/>
            <a:ext cx="3777362" cy="4585252"/>
          </a:xfrm>
          <a:prstGeom prst="rect">
            <a:avLst/>
          </a:pr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271587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Team-Morph-02">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21176347" y="3271046"/>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5189722" y="3271047"/>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9203097"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3216471"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2770157"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725202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0B984625-FC00-409A-89CA-74509D2E04EF}"/>
              </a:ext>
            </a:extLst>
          </p:cNvPr>
          <p:cNvSpPr>
            <a:spLocks noGrp="1"/>
          </p:cNvSpPr>
          <p:nvPr>
            <p:ph type="pic" sz="quarter" idx="13"/>
          </p:nvPr>
        </p:nvSpPr>
        <p:spPr>
          <a:xfrm>
            <a:off x="1599673" y="6991954"/>
            <a:ext cx="5190519" cy="5190519"/>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0" name="Picture Placeholder 9">
            <a:extLst>
              <a:ext uri="{FF2B5EF4-FFF2-40B4-BE49-F238E27FC236}">
                <a16:creationId xmlns:a16="http://schemas.microsoft.com/office/drawing/2014/main" xmlns="" id="{A8A64EF6-6AAD-4A8E-A2BA-D31872C0F165}"/>
              </a:ext>
            </a:extLst>
          </p:cNvPr>
          <p:cNvSpPr>
            <a:spLocks noGrp="1"/>
          </p:cNvSpPr>
          <p:nvPr>
            <p:ph type="pic" sz="quarter" idx="14"/>
          </p:nvPr>
        </p:nvSpPr>
        <p:spPr>
          <a:xfrm>
            <a:off x="1599673" y="1552575"/>
            <a:ext cx="5190519" cy="5190519"/>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8" name="Picture Placeholder 7">
            <a:extLst>
              <a:ext uri="{FF2B5EF4-FFF2-40B4-BE49-F238E27FC236}">
                <a16:creationId xmlns:a16="http://schemas.microsoft.com/office/drawing/2014/main" xmlns="" id="{CB58EF59-6144-4377-881E-7F3DA3CB9356}"/>
              </a:ext>
            </a:extLst>
          </p:cNvPr>
          <p:cNvSpPr>
            <a:spLocks noGrp="1"/>
          </p:cNvSpPr>
          <p:nvPr>
            <p:ph type="pic" sz="quarter" idx="15"/>
          </p:nvPr>
        </p:nvSpPr>
        <p:spPr>
          <a:xfrm>
            <a:off x="12442445" y="1552575"/>
            <a:ext cx="10345056" cy="10610851"/>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149523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eam-Morph-03">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5189719" y="3271046"/>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9203094" y="3271047"/>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3216469"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2770157"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24387175"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42464137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eam-Morph-04">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9203093" y="3271046"/>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3216468" y="3271047"/>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2770157"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24387175"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30296344"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912547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eam-Morph-05">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3255195" y="3271046"/>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2731430" y="3271047"/>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24387175"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30296344"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36205513"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854174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eam-Morph-06">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2502830" y="3271046"/>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24387175" y="3271047"/>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30296343"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36205512"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42114681"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472390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61_Custom Layout">
    <p:spTree>
      <p:nvGrpSpPr>
        <p:cNvPr id="1" name=""/>
        <p:cNvGrpSpPr/>
        <p:nvPr/>
      </p:nvGrpSpPr>
      <p:grpSpPr>
        <a:xfrm>
          <a:off x="0" y="0"/>
          <a:ext cx="0" cy="0"/>
          <a:chOff x="0" y="0"/>
          <a:chExt cx="0" cy="0"/>
        </a:xfrm>
      </p:grpSpPr>
      <p:sp>
        <p:nvSpPr>
          <p:cNvPr id="7" name="Picture Placeholder 6"/>
          <p:cNvSpPr>
            <a:spLocks noGrp="1"/>
          </p:cNvSpPr>
          <p:nvPr>
            <p:ph type="pic" sz="quarter" idx="40"/>
          </p:nvPr>
        </p:nvSpPr>
        <p:spPr>
          <a:xfrm>
            <a:off x="3604388" y="2014328"/>
            <a:ext cx="7849488" cy="9528312"/>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15795845" y="6957388"/>
            <a:ext cx="3777362" cy="4585252"/>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4" name="Picture Placeholder 6"/>
          <p:cNvSpPr>
            <a:spLocks noGrp="1"/>
          </p:cNvSpPr>
          <p:nvPr>
            <p:ph type="pic" sz="quarter" idx="39"/>
          </p:nvPr>
        </p:nvSpPr>
        <p:spPr>
          <a:xfrm>
            <a:off x="11692443" y="6957388"/>
            <a:ext cx="3777362" cy="4585252"/>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11692443" y="2014328"/>
            <a:ext cx="3777362" cy="4585252"/>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15708372" y="2014328"/>
            <a:ext cx="3777362" cy="4585252"/>
          </a:xfrm>
          <a:prstGeom prst="rect">
            <a:avLst/>
          </a:pr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3250632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11D6E6F-1A6B-45CF-B9D7-D9761B246E47}"/>
              </a:ext>
            </a:extLst>
          </p:cNvPr>
          <p:cNvSpPr>
            <a:spLocks noGrp="1"/>
          </p:cNvSpPr>
          <p:nvPr>
            <p:ph type="pic" sz="quarter" idx="40"/>
          </p:nvPr>
        </p:nvSpPr>
        <p:spPr>
          <a:xfrm>
            <a:off x="5699797" y="3423139"/>
            <a:ext cx="5720861" cy="7127631"/>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6338778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F73DD1C2-C46F-4111-8691-AF13BE6E39C6}"/>
              </a:ext>
            </a:extLst>
          </p:cNvPr>
          <p:cNvSpPr>
            <a:spLocks noGrp="1"/>
          </p:cNvSpPr>
          <p:nvPr>
            <p:ph type="pic" sz="quarter" idx="41"/>
          </p:nvPr>
        </p:nvSpPr>
        <p:spPr>
          <a:xfrm>
            <a:off x="12183524" y="3983089"/>
            <a:ext cx="5720861" cy="7127631"/>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xmlns="" id="{B11D6E6F-1A6B-45CF-B9D7-D9761B246E47}"/>
              </a:ext>
            </a:extLst>
          </p:cNvPr>
          <p:cNvSpPr>
            <a:spLocks noGrp="1"/>
          </p:cNvSpPr>
          <p:nvPr>
            <p:ph type="pic" sz="quarter" idx="40"/>
          </p:nvPr>
        </p:nvSpPr>
        <p:spPr>
          <a:xfrm>
            <a:off x="926942" y="3983089"/>
            <a:ext cx="5720861" cy="7127631"/>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9397298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9268464A-15E7-4D9B-AD60-34512335592F}"/>
              </a:ext>
            </a:extLst>
          </p:cNvPr>
          <p:cNvSpPr>
            <a:spLocks noGrp="1"/>
          </p:cNvSpPr>
          <p:nvPr>
            <p:ph type="pic" sz="quarter" idx="40"/>
          </p:nvPr>
        </p:nvSpPr>
        <p:spPr>
          <a:xfrm>
            <a:off x="12765468" y="3979282"/>
            <a:ext cx="5144364" cy="7083816"/>
          </a:xfrm>
          <a:custGeom>
            <a:avLst/>
            <a:gdLst>
              <a:gd name="connsiteX0" fmla="*/ 0 w 5144364"/>
              <a:gd name="connsiteY0" fmla="*/ 0 h 7083816"/>
              <a:gd name="connsiteX1" fmla="*/ 5144364 w 5144364"/>
              <a:gd name="connsiteY1" fmla="*/ 0 h 7083816"/>
              <a:gd name="connsiteX2" fmla="*/ 5144364 w 5144364"/>
              <a:gd name="connsiteY2" fmla="*/ 7083816 h 7083816"/>
              <a:gd name="connsiteX3" fmla="*/ 0 w 5144364"/>
              <a:gd name="connsiteY3" fmla="*/ 7083816 h 7083816"/>
            </a:gdLst>
            <a:ahLst/>
            <a:cxnLst>
              <a:cxn ang="0">
                <a:pos x="connsiteX0" y="connsiteY0"/>
              </a:cxn>
              <a:cxn ang="0">
                <a:pos x="connsiteX1" y="connsiteY1"/>
              </a:cxn>
              <a:cxn ang="0">
                <a:pos x="connsiteX2" y="connsiteY2"/>
              </a:cxn>
              <a:cxn ang="0">
                <a:pos x="connsiteX3" y="connsiteY3"/>
              </a:cxn>
            </a:cxnLst>
            <a:rect l="l" t="t" r="r" b="b"/>
            <a:pathLst>
              <a:path w="5144364" h="7083816">
                <a:moveTo>
                  <a:pt x="0" y="0"/>
                </a:moveTo>
                <a:lnTo>
                  <a:pt x="5144364" y="0"/>
                </a:lnTo>
                <a:lnTo>
                  <a:pt x="5144364" y="7083816"/>
                </a:lnTo>
                <a:lnTo>
                  <a:pt x="0" y="7083816"/>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0472292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4586C5A2-21C0-4124-8346-6F4224A77D4D}"/>
              </a:ext>
            </a:extLst>
          </p:cNvPr>
          <p:cNvSpPr>
            <a:spLocks noGrp="1"/>
          </p:cNvSpPr>
          <p:nvPr>
            <p:ph type="pic" sz="quarter" idx="40"/>
          </p:nvPr>
        </p:nvSpPr>
        <p:spPr>
          <a:xfrm>
            <a:off x="3119805" y="3442446"/>
            <a:ext cx="5889724" cy="3281082"/>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4598808 w 5889724"/>
              <a:gd name="connsiteY3" fmla="*/ 3281082 h 3281082"/>
              <a:gd name="connsiteX4" fmla="*/ 726142 w 5889724"/>
              <a:gd name="connsiteY4" fmla="*/ 3281082 h 3281082"/>
              <a:gd name="connsiteX5" fmla="*/ 0 w 5889724"/>
              <a:gd name="connsiteY5" fmla="*/ 3281082 h 32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724" h="3281082">
                <a:moveTo>
                  <a:pt x="0" y="0"/>
                </a:moveTo>
                <a:lnTo>
                  <a:pt x="5889724" y="0"/>
                </a:lnTo>
                <a:lnTo>
                  <a:pt x="5889724" y="3281082"/>
                </a:lnTo>
                <a:lnTo>
                  <a:pt x="4598808" y="3281082"/>
                </a:lnTo>
                <a:lnTo>
                  <a:pt x="726142"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xmlns="" id="{1227DA8D-2981-4111-A228-A72FCA3F9705}"/>
              </a:ext>
            </a:extLst>
          </p:cNvPr>
          <p:cNvSpPr>
            <a:spLocks noGrp="1"/>
          </p:cNvSpPr>
          <p:nvPr>
            <p:ph type="pic" sz="quarter" idx="41"/>
          </p:nvPr>
        </p:nvSpPr>
        <p:spPr>
          <a:xfrm>
            <a:off x="9700958" y="3442446"/>
            <a:ext cx="5889724" cy="3281082"/>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0 w 5889724"/>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4" h="3281082">
                <a:moveTo>
                  <a:pt x="0" y="0"/>
                </a:moveTo>
                <a:lnTo>
                  <a:pt x="5889724" y="0"/>
                </a:lnTo>
                <a:lnTo>
                  <a:pt x="5889724"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xmlns="" id="{656C2B7F-79ED-47F6-8F62-450E015B464A}"/>
              </a:ext>
            </a:extLst>
          </p:cNvPr>
          <p:cNvSpPr>
            <a:spLocks noGrp="1"/>
          </p:cNvSpPr>
          <p:nvPr>
            <p:ph type="pic" sz="quarter" idx="42"/>
          </p:nvPr>
        </p:nvSpPr>
        <p:spPr>
          <a:xfrm>
            <a:off x="16282113" y="3442446"/>
            <a:ext cx="5889723" cy="3281082"/>
          </a:xfrm>
          <a:custGeom>
            <a:avLst/>
            <a:gdLst>
              <a:gd name="connsiteX0" fmla="*/ 0 w 5889723"/>
              <a:gd name="connsiteY0" fmla="*/ 0 h 3281082"/>
              <a:gd name="connsiteX1" fmla="*/ 5889723 w 5889723"/>
              <a:gd name="connsiteY1" fmla="*/ 0 h 3281082"/>
              <a:gd name="connsiteX2" fmla="*/ 5889723 w 5889723"/>
              <a:gd name="connsiteY2" fmla="*/ 3281082 h 3281082"/>
              <a:gd name="connsiteX3" fmla="*/ 0 w 5889723"/>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3" h="3281082">
                <a:moveTo>
                  <a:pt x="0" y="0"/>
                </a:moveTo>
                <a:lnTo>
                  <a:pt x="5889723" y="0"/>
                </a:lnTo>
                <a:lnTo>
                  <a:pt x="5889723"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0771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3*#ppt_w"/>
                                          </p:val>
                                        </p:tav>
                                        <p:tav tm="100000">
                                          <p:val>
                                            <p:strVal val="#ppt_w"/>
                                          </p:val>
                                        </p:tav>
                                      </p:tavLst>
                                    </p:anim>
                                    <p:anim calcmode="lin" valueType="num">
                                      <p:cBhvr>
                                        <p:cTn id="8" dur="500" fill="hold"/>
                                        <p:tgtEl>
                                          <p:spTgt spid="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4/3*#ppt_w"/>
                                          </p:val>
                                        </p:tav>
                                        <p:tav tm="100000">
                                          <p:val>
                                            <p:strVal val="#ppt_w"/>
                                          </p:val>
                                        </p:tav>
                                      </p:tavLst>
                                    </p:anim>
                                    <p:anim calcmode="lin" valueType="num">
                                      <p:cBhvr>
                                        <p:cTn id="16"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3D70656-C88E-47A8-AF4E-6796ABD03767}"/>
              </a:ext>
            </a:extLst>
          </p:cNvPr>
          <p:cNvSpPr>
            <a:spLocks noGrp="1"/>
          </p:cNvSpPr>
          <p:nvPr>
            <p:ph type="pic" sz="quarter" idx="40"/>
          </p:nvPr>
        </p:nvSpPr>
        <p:spPr>
          <a:xfrm>
            <a:off x="672376" y="2962656"/>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xmlns="" id="{2C696FB3-7798-452D-A70D-9F9025FD10F5}"/>
              </a:ext>
            </a:extLst>
          </p:cNvPr>
          <p:cNvSpPr>
            <a:spLocks noGrp="1"/>
          </p:cNvSpPr>
          <p:nvPr>
            <p:ph type="pic" sz="quarter" idx="41"/>
          </p:nvPr>
        </p:nvSpPr>
        <p:spPr>
          <a:xfrm>
            <a:off x="5320576" y="2962656"/>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xmlns="" id="{20011766-26D5-4106-9378-06DEFFB04B69}"/>
              </a:ext>
            </a:extLst>
          </p:cNvPr>
          <p:cNvSpPr>
            <a:spLocks noGrp="1"/>
          </p:cNvSpPr>
          <p:nvPr>
            <p:ph type="pic" sz="quarter" idx="42"/>
          </p:nvPr>
        </p:nvSpPr>
        <p:spPr>
          <a:xfrm>
            <a:off x="9968776" y="2962656"/>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xmlns="" id="{AEA1BFBE-A9BC-46DF-B192-ABC87F485ECD}"/>
              </a:ext>
            </a:extLst>
          </p:cNvPr>
          <p:cNvSpPr>
            <a:spLocks noGrp="1"/>
          </p:cNvSpPr>
          <p:nvPr>
            <p:ph type="pic" sz="quarter" idx="43"/>
          </p:nvPr>
        </p:nvSpPr>
        <p:spPr>
          <a:xfrm>
            <a:off x="14616977" y="2962656"/>
            <a:ext cx="4449619" cy="3760873"/>
          </a:xfrm>
          <a:custGeom>
            <a:avLst/>
            <a:gdLst>
              <a:gd name="connsiteX0" fmla="*/ 0 w 4449619"/>
              <a:gd name="connsiteY0" fmla="*/ 0 h 3760873"/>
              <a:gd name="connsiteX1" fmla="*/ 4449619 w 4449619"/>
              <a:gd name="connsiteY1" fmla="*/ 0 h 3760873"/>
              <a:gd name="connsiteX2" fmla="*/ 4449619 w 4449619"/>
              <a:gd name="connsiteY2" fmla="*/ 3760873 h 3760873"/>
              <a:gd name="connsiteX3" fmla="*/ 0 w 4449619"/>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19" h="3760873">
                <a:moveTo>
                  <a:pt x="0" y="0"/>
                </a:moveTo>
                <a:lnTo>
                  <a:pt x="4449619" y="0"/>
                </a:lnTo>
                <a:lnTo>
                  <a:pt x="4449619"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1" name="Picture Placeholder 20">
            <a:extLst>
              <a:ext uri="{FF2B5EF4-FFF2-40B4-BE49-F238E27FC236}">
                <a16:creationId xmlns:a16="http://schemas.microsoft.com/office/drawing/2014/main" xmlns="" id="{5B7D466C-A520-4902-99C4-B78E98A6E6CB}"/>
              </a:ext>
            </a:extLst>
          </p:cNvPr>
          <p:cNvSpPr>
            <a:spLocks noGrp="1"/>
          </p:cNvSpPr>
          <p:nvPr>
            <p:ph type="pic" sz="quarter" idx="44"/>
          </p:nvPr>
        </p:nvSpPr>
        <p:spPr>
          <a:xfrm>
            <a:off x="19265175" y="2962656"/>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19592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3*#ppt_w"/>
                                          </p:val>
                                        </p:tav>
                                        <p:tav tm="100000">
                                          <p:val>
                                            <p:strVal val="#ppt_w"/>
                                          </p:val>
                                        </p:tav>
                                      </p:tavLst>
                                    </p:anim>
                                    <p:anim calcmode="lin" valueType="num">
                                      <p:cBhvr>
                                        <p:cTn id="8" dur="500" fill="hold"/>
                                        <p:tgtEl>
                                          <p:spTgt spid="17"/>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3*#ppt_w"/>
                                          </p:val>
                                        </p:tav>
                                        <p:tav tm="100000">
                                          <p:val>
                                            <p:strVal val="#ppt_w"/>
                                          </p:val>
                                        </p:tav>
                                      </p:tavLst>
                                    </p:anim>
                                    <p:anim calcmode="lin" valueType="num">
                                      <p:cBhvr>
                                        <p:cTn id="12" dur="500" fill="hold"/>
                                        <p:tgtEl>
                                          <p:spTgt spid="1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4/3*#ppt_w"/>
                                          </p:val>
                                        </p:tav>
                                        <p:tav tm="100000">
                                          <p:val>
                                            <p:strVal val="#ppt_w"/>
                                          </p:val>
                                        </p:tav>
                                      </p:tavLst>
                                    </p:anim>
                                    <p:anim calcmode="lin" valueType="num">
                                      <p:cBhvr>
                                        <p:cTn id="16" dur="500" fill="hold"/>
                                        <p:tgtEl>
                                          <p:spTgt spid="19"/>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4/3*#ppt_w"/>
                                          </p:val>
                                        </p:tav>
                                        <p:tav tm="100000">
                                          <p:val>
                                            <p:strVal val="#ppt_w"/>
                                          </p:val>
                                        </p:tav>
                                      </p:tavLst>
                                    </p:anim>
                                    <p:anim calcmode="lin" valueType="num">
                                      <p:cBhvr>
                                        <p:cTn id="24" dur="500" fill="hold"/>
                                        <p:tgtEl>
                                          <p:spTgt spid="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58A1CA22-A2E7-46D9-8A5B-5A4B32A3659E}"/>
              </a:ext>
            </a:extLst>
          </p:cNvPr>
          <p:cNvSpPr>
            <a:spLocks noGrp="1"/>
          </p:cNvSpPr>
          <p:nvPr>
            <p:ph type="pic" sz="quarter" idx="13"/>
          </p:nvPr>
        </p:nvSpPr>
        <p:spPr>
          <a:xfrm>
            <a:off x="1563687" y="1295399"/>
            <a:ext cx="5314950" cy="110490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1" name="Picture Placeholder 10">
            <a:extLst>
              <a:ext uri="{FF2B5EF4-FFF2-40B4-BE49-F238E27FC236}">
                <a16:creationId xmlns:a16="http://schemas.microsoft.com/office/drawing/2014/main" xmlns="" id="{9662144D-BFFA-4B4C-BD9A-DDB9AD2576C4}"/>
              </a:ext>
            </a:extLst>
          </p:cNvPr>
          <p:cNvSpPr>
            <a:spLocks noGrp="1"/>
          </p:cNvSpPr>
          <p:nvPr>
            <p:ph type="pic" sz="quarter" idx="14"/>
          </p:nvPr>
        </p:nvSpPr>
        <p:spPr>
          <a:xfrm>
            <a:off x="6878637" y="1295399"/>
            <a:ext cx="5314950" cy="110490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2" name="Picture Placeholder 11">
            <a:extLst>
              <a:ext uri="{FF2B5EF4-FFF2-40B4-BE49-F238E27FC236}">
                <a16:creationId xmlns:a16="http://schemas.microsoft.com/office/drawing/2014/main" xmlns="" id="{8E8DCF79-7C12-4EE4-B377-E5D1CE363160}"/>
              </a:ext>
            </a:extLst>
          </p:cNvPr>
          <p:cNvSpPr>
            <a:spLocks noGrp="1"/>
          </p:cNvSpPr>
          <p:nvPr>
            <p:ph type="pic" sz="quarter" idx="15"/>
          </p:nvPr>
        </p:nvSpPr>
        <p:spPr>
          <a:xfrm>
            <a:off x="12193587" y="1295399"/>
            <a:ext cx="5314950" cy="110490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3" name="Picture Placeholder 12">
            <a:extLst>
              <a:ext uri="{FF2B5EF4-FFF2-40B4-BE49-F238E27FC236}">
                <a16:creationId xmlns:a16="http://schemas.microsoft.com/office/drawing/2014/main" xmlns="" id="{C0BA5F7F-E14B-4487-8788-8F182B33097D}"/>
              </a:ext>
            </a:extLst>
          </p:cNvPr>
          <p:cNvSpPr>
            <a:spLocks noGrp="1"/>
          </p:cNvSpPr>
          <p:nvPr>
            <p:ph type="pic" sz="quarter" idx="16"/>
          </p:nvPr>
        </p:nvSpPr>
        <p:spPr>
          <a:xfrm>
            <a:off x="17508537" y="1295399"/>
            <a:ext cx="5314950" cy="11049000"/>
          </a:xfrm>
          <a:custGeom>
            <a:avLst/>
            <a:gdLst>
              <a:gd name="connsiteX0" fmla="*/ 0 w 5314950"/>
              <a:gd name="connsiteY0" fmla="*/ 0 h 11049000"/>
              <a:gd name="connsiteX1" fmla="*/ 5314950 w 5314950"/>
              <a:gd name="connsiteY1" fmla="*/ 0 h 11049000"/>
              <a:gd name="connsiteX2" fmla="*/ 5314950 w 5314950"/>
              <a:gd name="connsiteY2" fmla="*/ 11049000 h 11049000"/>
              <a:gd name="connsiteX3" fmla="*/ 0 w 53149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314950" h="11049000">
                <a:moveTo>
                  <a:pt x="0" y="0"/>
                </a:moveTo>
                <a:lnTo>
                  <a:pt x="5314950" y="0"/>
                </a:lnTo>
                <a:lnTo>
                  <a:pt x="531495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9131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200" fill="hold"/>
                                        <p:tgtEl>
                                          <p:spTgt spid="10"/>
                                        </p:tgtEl>
                                        <p:attrNameLst>
                                          <p:attrName>ppt_x</p:attrName>
                                        </p:attrNameLst>
                                      </p:cBhvr>
                                      <p:tavLst>
                                        <p:tav tm="0">
                                          <p:val>
                                            <p:strVal val="#ppt_x"/>
                                          </p:val>
                                        </p:tav>
                                        <p:tav tm="100000">
                                          <p:val>
                                            <p:strVal val="#ppt_x"/>
                                          </p:val>
                                        </p:tav>
                                      </p:tavLst>
                                    </p:anim>
                                    <p:anim calcmode="lin" valueType="num">
                                      <p:cBhvr additive="base">
                                        <p:cTn id="8" dur="22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200" fill="hold"/>
                                        <p:tgtEl>
                                          <p:spTgt spid="11"/>
                                        </p:tgtEl>
                                        <p:attrNameLst>
                                          <p:attrName>ppt_x</p:attrName>
                                        </p:attrNameLst>
                                      </p:cBhvr>
                                      <p:tavLst>
                                        <p:tav tm="0">
                                          <p:val>
                                            <p:strVal val="#ppt_x"/>
                                          </p:val>
                                        </p:tav>
                                        <p:tav tm="100000">
                                          <p:val>
                                            <p:strVal val="#ppt_x"/>
                                          </p:val>
                                        </p:tav>
                                      </p:tavLst>
                                    </p:anim>
                                    <p:anim calcmode="lin" valueType="num">
                                      <p:cBhvr additive="base">
                                        <p:cTn id="12" dur="22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200" fill="hold"/>
                                        <p:tgtEl>
                                          <p:spTgt spid="12"/>
                                        </p:tgtEl>
                                        <p:attrNameLst>
                                          <p:attrName>ppt_x</p:attrName>
                                        </p:attrNameLst>
                                      </p:cBhvr>
                                      <p:tavLst>
                                        <p:tav tm="0">
                                          <p:val>
                                            <p:strVal val="#ppt_x"/>
                                          </p:val>
                                        </p:tav>
                                        <p:tav tm="100000">
                                          <p:val>
                                            <p:strVal val="#ppt_x"/>
                                          </p:val>
                                        </p:tav>
                                      </p:tavLst>
                                    </p:anim>
                                    <p:anim calcmode="lin" valueType="num">
                                      <p:cBhvr additive="base">
                                        <p:cTn id="16" dur="22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200" fill="hold"/>
                                        <p:tgtEl>
                                          <p:spTgt spid="13"/>
                                        </p:tgtEl>
                                        <p:attrNameLst>
                                          <p:attrName>ppt_x</p:attrName>
                                        </p:attrNameLst>
                                      </p:cBhvr>
                                      <p:tavLst>
                                        <p:tav tm="0">
                                          <p:val>
                                            <p:strVal val="#ppt_x"/>
                                          </p:val>
                                        </p:tav>
                                        <p:tav tm="100000">
                                          <p:val>
                                            <p:strVal val="#ppt_x"/>
                                          </p:val>
                                        </p:tav>
                                      </p:tavLst>
                                    </p:anim>
                                    <p:anim calcmode="lin" valueType="num">
                                      <p:cBhvr additive="base">
                                        <p:cTn id="20" dur="22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xmlns="" id="{2DED6899-EE35-4C9F-85BC-2800893A7A01}"/>
              </a:ext>
            </a:extLst>
          </p:cNvPr>
          <p:cNvSpPr>
            <a:spLocks noGrp="1"/>
          </p:cNvSpPr>
          <p:nvPr>
            <p:ph type="pic" sz="quarter" idx="40"/>
          </p:nvPr>
        </p:nvSpPr>
        <p:spPr>
          <a:xfrm>
            <a:off x="2201861" y="382904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38" name="Picture Placeholder 37">
            <a:extLst>
              <a:ext uri="{FF2B5EF4-FFF2-40B4-BE49-F238E27FC236}">
                <a16:creationId xmlns:a16="http://schemas.microsoft.com/office/drawing/2014/main" xmlns="" id="{C8CD014F-DCFE-440B-9C46-DE5E50FC1AC8}"/>
              </a:ext>
            </a:extLst>
          </p:cNvPr>
          <p:cNvSpPr>
            <a:spLocks noGrp="1"/>
          </p:cNvSpPr>
          <p:nvPr>
            <p:ph type="pic" sz="quarter" idx="41"/>
          </p:nvPr>
        </p:nvSpPr>
        <p:spPr>
          <a:xfrm>
            <a:off x="8859836" y="382904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39" name="Picture Placeholder 38">
            <a:extLst>
              <a:ext uri="{FF2B5EF4-FFF2-40B4-BE49-F238E27FC236}">
                <a16:creationId xmlns:a16="http://schemas.microsoft.com/office/drawing/2014/main" xmlns="" id="{F25211DE-2900-41DB-94E0-DADC7578762E}"/>
              </a:ext>
            </a:extLst>
          </p:cNvPr>
          <p:cNvSpPr>
            <a:spLocks noGrp="1"/>
          </p:cNvSpPr>
          <p:nvPr>
            <p:ph type="pic" sz="quarter" idx="42"/>
          </p:nvPr>
        </p:nvSpPr>
        <p:spPr>
          <a:xfrm>
            <a:off x="15517811" y="382904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0" name="Picture Placeholder 39">
            <a:extLst>
              <a:ext uri="{FF2B5EF4-FFF2-40B4-BE49-F238E27FC236}">
                <a16:creationId xmlns:a16="http://schemas.microsoft.com/office/drawing/2014/main" xmlns="" id="{0051C6DB-32A3-4464-AE10-5633A7CE53C8}"/>
              </a:ext>
            </a:extLst>
          </p:cNvPr>
          <p:cNvSpPr>
            <a:spLocks noGrp="1"/>
          </p:cNvSpPr>
          <p:nvPr>
            <p:ph type="pic" sz="quarter" idx="43"/>
          </p:nvPr>
        </p:nvSpPr>
        <p:spPr>
          <a:xfrm>
            <a:off x="2201861" y="6524624"/>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1" name="Picture Placeholder 40">
            <a:extLst>
              <a:ext uri="{FF2B5EF4-FFF2-40B4-BE49-F238E27FC236}">
                <a16:creationId xmlns:a16="http://schemas.microsoft.com/office/drawing/2014/main" xmlns="" id="{B30DC47F-8DF3-4F33-B1B6-FF730859D681}"/>
              </a:ext>
            </a:extLst>
          </p:cNvPr>
          <p:cNvSpPr>
            <a:spLocks noGrp="1"/>
          </p:cNvSpPr>
          <p:nvPr>
            <p:ph type="pic" sz="quarter" idx="44"/>
          </p:nvPr>
        </p:nvSpPr>
        <p:spPr>
          <a:xfrm>
            <a:off x="8859836" y="6524624"/>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2" name="Picture Placeholder 41">
            <a:extLst>
              <a:ext uri="{FF2B5EF4-FFF2-40B4-BE49-F238E27FC236}">
                <a16:creationId xmlns:a16="http://schemas.microsoft.com/office/drawing/2014/main" xmlns="" id="{8F4643DF-0111-4FA8-BE96-A6CE1DA67C8F}"/>
              </a:ext>
            </a:extLst>
          </p:cNvPr>
          <p:cNvSpPr>
            <a:spLocks noGrp="1"/>
          </p:cNvSpPr>
          <p:nvPr>
            <p:ph type="pic" sz="quarter" idx="45"/>
          </p:nvPr>
        </p:nvSpPr>
        <p:spPr>
          <a:xfrm>
            <a:off x="15517811" y="6524624"/>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3" name="Picture Placeholder 42">
            <a:extLst>
              <a:ext uri="{FF2B5EF4-FFF2-40B4-BE49-F238E27FC236}">
                <a16:creationId xmlns:a16="http://schemas.microsoft.com/office/drawing/2014/main" xmlns="" id="{095EDDFA-6EB5-48D5-94C9-9CC6B10491F1}"/>
              </a:ext>
            </a:extLst>
          </p:cNvPr>
          <p:cNvSpPr>
            <a:spLocks noGrp="1"/>
          </p:cNvSpPr>
          <p:nvPr>
            <p:ph type="pic" sz="quarter" idx="46"/>
          </p:nvPr>
        </p:nvSpPr>
        <p:spPr>
          <a:xfrm>
            <a:off x="2201861" y="922019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4" name="Picture Placeholder 43">
            <a:extLst>
              <a:ext uri="{FF2B5EF4-FFF2-40B4-BE49-F238E27FC236}">
                <a16:creationId xmlns:a16="http://schemas.microsoft.com/office/drawing/2014/main" xmlns="" id="{97A33113-4109-4E55-A5EC-1DD0D9F09F4F}"/>
              </a:ext>
            </a:extLst>
          </p:cNvPr>
          <p:cNvSpPr>
            <a:spLocks noGrp="1"/>
          </p:cNvSpPr>
          <p:nvPr>
            <p:ph type="pic" sz="quarter" idx="47"/>
          </p:nvPr>
        </p:nvSpPr>
        <p:spPr>
          <a:xfrm>
            <a:off x="8859836" y="922019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5" name="Picture Placeholder 44">
            <a:extLst>
              <a:ext uri="{FF2B5EF4-FFF2-40B4-BE49-F238E27FC236}">
                <a16:creationId xmlns:a16="http://schemas.microsoft.com/office/drawing/2014/main" xmlns="" id="{C9EBD72A-C4D9-488C-8B28-C748536236DA}"/>
              </a:ext>
            </a:extLst>
          </p:cNvPr>
          <p:cNvSpPr>
            <a:spLocks noGrp="1"/>
          </p:cNvSpPr>
          <p:nvPr>
            <p:ph type="pic" sz="quarter" idx="48"/>
          </p:nvPr>
        </p:nvSpPr>
        <p:spPr>
          <a:xfrm>
            <a:off x="15517811" y="922019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1302290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xmlns="" id="{4BA24CCC-EDF0-4391-BDAD-5A1AC3C41ED2}"/>
              </a:ext>
            </a:extLst>
          </p:cNvPr>
          <p:cNvSpPr>
            <a:spLocks noGrp="1"/>
          </p:cNvSpPr>
          <p:nvPr>
            <p:ph type="pic" sz="quarter" idx="40"/>
          </p:nvPr>
        </p:nvSpPr>
        <p:spPr>
          <a:xfrm>
            <a:off x="102631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36" name="Picture Placeholder 35">
            <a:extLst>
              <a:ext uri="{FF2B5EF4-FFF2-40B4-BE49-F238E27FC236}">
                <a16:creationId xmlns:a16="http://schemas.microsoft.com/office/drawing/2014/main" xmlns="" id="{A8C50DEA-9D79-44F2-8F00-34CE2DFBB104}"/>
              </a:ext>
            </a:extLst>
          </p:cNvPr>
          <p:cNvSpPr>
            <a:spLocks noGrp="1"/>
          </p:cNvSpPr>
          <p:nvPr>
            <p:ph type="pic" sz="quarter" idx="41"/>
          </p:nvPr>
        </p:nvSpPr>
        <p:spPr>
          <a:xfrm>
            <a:off x="668416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6" name="Picture Placeholder 45">
            <a:extLst>
              <a:ext uri="{FF2B5EF4-FFF2-40B4-BE49-F238E27FC236}">
                <a16:creationId xmlns:a16="http://schemas.microsoft.com/office/drawing/2014/main" xmlns="" id="{47C511FA-F714-464A-AC1B-9514AED5E82E}"/>
              </a:ext>
            </a:extLst>
          </p:cNvPr>
          <p:cNvSpPr>
            <a:spLocks noGrp="1"/>
          </p:cNvSpPr>
          <p:nvPr>
            <p:ph type="pic" sz="quarter" idx="42"/>
          </p:nvPr>
        </p:nvSpPr>
        <p:spPr>
          <a:xfrm>
            <a:off x="1234201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7" name="Picture Placeholder 46">
            <a:extLst>
              <a:ext uri="{FF2B5EF4-FFF2-40B4-BE49-F238E27FC236}">
                <a16:creationId xmlns:a16="http://schemas.microsoft.com/office/drawing/2014/main" xmlns="" id="{9CD4A1BF-2AF8-4D45-921D-BCC417960008}"/>
              </a:ext>
            </a:extLst>
          </p:cNvPr>
          <p:cNvSpPr>
            <a:spLocks noGrp="1"/>
          </p:cNvSpPr>
          <p:nvPr>
            <p:ph type="pic" sz="quarter" idx="43"/>
          </p:nvPr>
        </p:nvSpPr>
        <p:spPr>
          <a:xfrm>
            <a:off x="1799986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8" name="Picture Placeholder 47">
            <a:extLst>
              <a:ext uri="{FF2B5EF4-FFF2-40B4-BE49-F238E27FC236}">
                <a16:creationId xmlns:a16="http://schemas.microsoft.com/office/drawing/2014/main" xmlns="" id="{610A3D6E-C358-439C-8B8A-28D7DA56AB33}"/>
              </a:ext>
            </a:extLst>
          </p:cNvPr>
          <p:cNvSpPr>
            <a:spLocks noGrp="1"/>
          </p:cNvSpPr>
          <p:nvPr>
            <p:ph type="pic" sz="quarter" idx="44"/>
          </p:nvPr>
        </p:nvSpPr>
        <p:spPr>
          <a:xfrm>
            <a:off x="102631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9" name="Picture Placeholder 48">
            <a:extLst>
              <a:ext uri="{FF2B5EF4-FFF2-40B4-BE49-F238E27FC236}">
                <a16:creationId xmlns:a16="http://schemas.microsoft.com/office/drawing/2014/main" xmlns="" id="{B176FB6D-30B1-4A91-BF7B-E0B3AC30EFB6}"/>
              </a:ext>
            </a:extLst>
          </p:cNvPr>
          <p:cNvSpPr>
            <a:spLocks noGrp="1"/>
          </p:cNvSpPr>
          <p:nvPr>
            <p:ph type="pic" sz="quarter" idx="45"/>
          </p:nvPr>
        </p:nvSpPr>
        <p:spPr>
          <a:xfrm>
            <a:off x="668416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0" name="Picture Placeholder 49">
            <a:extLst>
              <a:ext uri="{FF2B5EF4-FFF2-40B4-BE49-F238E27FC236}">
                <a16:creationId xmlns:a16="http://schemas.microsoft.com/office/drawing/2014/main" xmlns="" id="{F6FEED80-41F9-45B8-810F-A371D8C9E3AC}"/>
              </a:ext>
            </a:extLst>
          </p:cNvPr>
          <p:cNvSpPr>
            <a:spLocks noGrp="1"/>
          </p:cNvSpPr>
          <p:nvPr>
            <p:ph type="pic" sz="quarter" idx="46"/>
          </p:nvPr>
        </p:nvSpPr>
        <p:spPr>
          <a:xfrm>
            <a:off x="1234201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1" name="Picture Placeholder 50">
            <a:extLst>
              <a:ext uri="{FF2B5EF4-FFF2-40B4-BE49-F238E27FC236}">
                <a16:creationId xmlns:a16="http://schemas.microsoft.com/office/drawing/2014/main" xmlns="" id="{6D041EF4-D5CD-4126-B32F-5971C6FA721C}"/>
              </a:ext>
            </a:extLst>
          </p:cNvPr>
          <p:cNvSpPr>
            <a:spLocks noGrp="1"/>
          </p:cNvSpPr>
          <p:nvPr>
            <p:ph type="pic" sz="quarter" idx="47"/>
          </p:nvPr>
        </p:nvSpPr>
        <p:spPr>
          <a:xfrm>
            <a:off x="1799986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2" name="Picture Placeholder 51">
            <a:extLst>
              <a:ext uri="{FF2B5EF4-FFF2-40B4-BE49-F238E27FC236}">
                <a16:creationId xmlns:a16="http://schemas.microsoft.com/office/drawing/2014/main" xmlns="" id="{CEE5E17D-B267-4245-B058-59B9515089D4}"/>
              </a:ext>
            </a:extLst>
          </p:cNvPr>
          <p:cNvSpPr>
            <a:spLocks noGrp="1"/>
          </p:cNvSpPr>
          <p:nvPr>
            <p:ph type="pic" sz="quarter" idx="48"/>
          </p:nvPr>
        </p:nvSpPr>
        <p:spPr>
          <a:xfrm>
            <a:off x="102631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3" name="Picture Placeholder 52">
            <a:extLst>
              <a:ext uri="{FF2B5EF4-FFF2-40B4-BE49-F238E27FC236}">
                <a16:creationId xmlns:a16="http://schemas.microsoft.com/office/drawing/2014/main" xmlns="" id="{6CBC3CA6-B6A2-4EEB-9A63-B3A2ED1EA40C}"/>
              </a:ext>
            </a:extLst>
          </p:cNvPr>
          <p:cNvSpPr>
            <a:spLocks noGrp="1"/>
          </p:cNvSpPr>
          <p:nvPr>
            <p:ph type="pic" sz="quarter" idx="49"/>
          </p:nvPr>
        </p:nvSpPr>
        <p:spPr>
          <a:xfrm>
            <a:off x="668416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4" name="Picture Placeholder 53">
            <a:extLst>
              <a:ext uri="{FF2B5EF4-FFF2-40B4-BE49-F238E27FC236}">
                <a16:creationId xmlns:a16="http://schemas.microsoft.com/office/drawing/2014/main" xmlns="" id="{49975133-13E9-47E2-B89B-39D855512B99}"/>
              </a:ext>
            </a:extLst>
          </p:cNvPr>
          <p:cNvSpPr>
            <a:spLocks noGrp="1"/>
          </p:cNvSpPr>
          <p:nvPr>
            <p:ph type="pic" sz="quarter" idx="50"/>
          </p:nvPr>
        </p:nvSpPr>
        <p:spPr>
          <a:xfrm>
            <a:off x="1234201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5" name="Picture Placeholder 54">
            <a:extLst>
              <a:ext uri="{FF2B5EF4-FFF2-40B4-BE49-F238E27FC236}">
                <a16:creationId xmlns:a16="http://schemas.microsoft.com/office/drawing/2014/main" xmlns="" id="{63CF676C-B8B6-4C40-91EF-D8B604B3000F}"/>
              </a:ext>
            </a:extLst>
          </p:cNvPr>
          <p:cNvSpPr>
            <a:spLocks noGrp="1"/>
          </p:cNvSpPr>
          <p:nvPr>
            <p:ph type="pic" sz="quarter" idx="51"/>
          </p:nvPr>
        </p:nvSpPr>
        <p:spPr>
          <a:xfrm>
            <a:off x="1799986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38294098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8D938956-B64C-4A69-AD96-2E304154F006}"/>
              </a:ext>
            </a:extLst>
          </p:cNvPr>
          <p:cNvSpPr>
            <a:spLocks noGrp="1"/>
          </p:cNvSpPr>
          <p:nvPr>
            <p:ph type="pic" sz="quarter" idx="40"/>
          </p:nvPr>
        </p:nvSpPr>
        <p:spPr>
          <a:xfrm>
            <a:off x="2932485" y="33341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2" name="Picture Placeholder 11">
            <a:extLst>
              <a:ext uri="{FF2B5EF4-FFF2-40B4-BE49-F238E27FC236}">
                <a16:creationId xmlns:a16="http://schemas.microsoft.com/office/drawing/2014/main" xmlns="" id="{E6B722B3-CFC5-45EA-9ED6-3E100F31BD14}"/>
              </a:ext>
            </a:extLst>
          </p:cNvPr>
          <p:cNvSpPr>
            <a:spLocks noGrp="1"/>
          </p:cNvSpPr>
          <p:nvPr>
            <p:ph type="pic" sz="quarter" idx="41"/>
          </p:nvPr>
        </p:nvSpPr>
        <p:spPr>
          <a:xfrm>
            <a:off x="12952785" y="33341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xmlns="" id="{7B0BB8CC-07D9-47C2-A423-DA7944D73557}"/>
              </a:ext>
            </a:extLst>
          </p:cNvPr>
          <p:cNvSpPr>
            <a:spLocks noGrp="1"/>
          </p:cNvSpPr>
          <p:nvPr>
            <p:ph type="pic" sz="quarter" idx="42"/>
          </p:nvPr>
        </p:nvSpPr>
        <p:spPr>
          <a:xfrm>
            <a:off x="2932485" y="82109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4" name="Picture Placeholder 13">
            <a:extLst>
              <a:ext uri="{FF2B5EF4-FFF2-40B4-BE49-F238E27FC236}">
                <a16:creationId xmlns:a16="http://schemas.microsoft.com/office/drawing/2014/main" xmlns="" id="{09D065CD-90D1-4F95-954E-57604EA9B4A1}"/>
              </a:ext>
            </a:extLst>
          </p:cNvPr>
          <p:cNvSpPr>
            <a:spLocks noGrp="1"/>
          </p:cNvSpPr>
          <p:nvPr>
            <p:ph type="pic" sz="quarter" idx="43"/>
          </p:nvPr>
        </p:nvSpPr>
        <p:spPr>
          <a:xfrm>
            <a:off x="12952785" y="82109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25656662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8D938956-B64C-4A69-AD96-2E304154F006}"/>
              </a:ext>
            </a:extLst>
          </p:cNvPr>
          <p:cNvSpPr>
            <a:spLocks noGrp="1"/>
          </p:cNvSpPr>
          <p:nvPr>
            <p:ph type="pic" sz="quarter" idx="40"/>
          </p:nvPr>
        </p:nvSpPr>
        <p:spPr>
          <a:xfrm>
            <a:off x="2932485" y="33341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xmlns="" id="{7B0BB8CC-07D9-47C2-A423-DA7944D73557}"/>
              </a:ext>
            </a:extLst>
          </p:cNvPr>
          <p:cNvSpPr>
            <a:spLocks noGrp="1"/>
          </p:cNvSpPr>
          <p:nvPr>
            <p:ph type="pic" sz="quarter" idx="42"/>
          </p:nvPr>
        </p:nvSpPr>
        <p:spPr>
          <a:xfrm>
            <a:off x="2932485" y="8210994"/>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10223752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180FF5E0-9782-4262-8C8E-F25D5187B2A1}"/>
              </a:ext>
            </a:extLst>
          </p:cNvPr>
          <p:cNvSpPr>
            <a:spLocks noGrp="1"/>
          </p:cNvSpPr>
          <p:nvPr>
            <p:ph type="pic" sz="quarter" idx="40"/>
          </p:nvPr>
        </p:nvSpPr>
        <p:spPr>
          <a:xfrm>
            <a:off x="1863609" y="3523729"/>
            <a:ext cx="4966322" cy="67056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xmlns="" id="{170C477C-0616-4B25-AECC-C8579212EECC}"/>
              </a:ext>
            </a:extLst>
          </p:cNvPr>
          <p:cNvSpPr>
            <a:spLocks noGrp="1"/>
          </p:cNvSpPr>
          <p:nvPr>
            <p:ph type="pic" sz="quarter" idx="41"/>
          </p:nvPr>
        </p:nvSpPr>
        <p:spPr>
          <a:xfrm>
            <a:off x="7094820" y="3523729"/>
            <a:ext cx="4966322" cy="67056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xmlns="" id="{DF1CF97D-2FDA-4292-861E-0CA5A754E9CA}"/>
              </a:ext>
            </a:extLst>
          </p:cNvPr>
          <p:cNvSpPr>
            <a:spLocks noGrp="1"/>
          </p:cNvSpPr>
          <p:nvPr>
            <p:ph type="pic" sz="quarter" idx="42"/>
          </p:nvPr>
        </p:nvSpPr>
        <p:spPr>
          <a:xfrm>
            <a:off x="12326031" y="3523729"/>
            <a:ext cx="4966322" cy="67056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xmlns="" id="{E34B1061-2D91-4253-9DCF-0987EC9BF35D}"/>
              </a:ext>
            </a:extLst>
          </p:cNvPr>
          <p:cNvSpPr>
            <a:spLocks noGrp="1"/>
          </p:cNvSpPr>
          <p:nvPr>
            <p:ph type="pic" sz="quarter" idx="43"/>
          </p:nvPr>
        </p:nvSpPr>
        <p:spPr>
          <a:xfrm>
            <a:off x="17557243" y="3523729"/>
            <a:ext cx="4966320" cy="6705600"/>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1489672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1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00" fill="hold"/>
                                            <p:tgtEl>
                                              <p:spTgt spid="14"/>
                                            </p:tgtEl>
                                            <p:attrNameLst>
                                              <p:attrName>ppt_x</p:attrName>
                                            </p:attrNameLst>
                                          </p:cBhvr>
                                          <p:tavLst>
                                            <p:tav tm="0">
                                              <p:val>
                                                <p:strVal val="#ppt_x"/>
                                              </p:val>
                                            </p:tav>
                                            <p:tav tm="100000">
                                              <p:val>
                                                <p:strVal val="#ppt_x"/>
                                              </p:val>
                                            </p:tav>
                                          </p:tavLst>
                                        </p:anim>
                                        <p:anim calcmode="lin" valueType="num">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180FF5E0-9782-4262-8C8E-F25D5187B2A1}"/>
              </a:ext>
            </a:extLst>
          </p:cNvPr>
          <p:cNvSpPr>
            <a:spLocks noGrp="1"/>
          </p:cNvSpPr>
          <p:nvPr>
            <p:ph type="pic" sz="quarter" idx="40"/>
          </p:nvPr>
        </p:nvSpPr>
        <p:spPr>
          <a:xfrm>
            <a:off x="1863609"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xmlns="" id="{170C477C-0616-4B25-AECC-C8579212EECC}"/>
              </a:ext>
            </a:extLst>
          </p:cNvPr>
          <p:cNvSpPr>
            <a:spLocks noGrp="1"/>
          </p:cNvSpPr>
          <p:nvPr>
            <p:ph type="pic" sz="quarter" idx="41"/>
          </p:nvPr>
        </p:nvSpPr>
        <p:spPr>
          <a:xfrm>
            <a:off x="7094820"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xmlns="" id="{DF1CF97D-2FDA-4292-861E-0CA5A754E9CA}"/>
              </a:ext>
            </a:extLst>
          </p:cNvPr>
          <p:cNvSpPr>
            <a:spLocks noGrp="1"/>
          </p:cNvSpPr>
          <p:nvPr>
            <p:ph type="pic" sz="quarter" idx="42"/>
          </p:nvPr>
        </p:nvSpPr>
        <p:spPr>
          <a:xfrm>
            <a:off x="12326031"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xmlns="" id="{E34B1061-2D91-4253-9DCF-0987EC9BF35D}"/>
              </a:ext>
            </a:extLst>
          </p:cNvPr>
          <p:cNvSpPr>
            <a:spLocks noGrp="1"/>
          </p:cNvSpPr>
          <p:nvPr>
            <p:ph type="pic" sz="quarter" idx="43"/>
          </p:nvPr>
        </p:nvSpPr>
        <p:spPr>
          <a:xfrm>
            <a:off x="17557243" y="3210365"/>
            <a:ext cx="4966320" cy="8925154"/>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5817540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14:presetBounceEnd="48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8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14:presetBounceEnd="48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8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14:presetBounceEnd="48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180FF5E0-9782-4262-8C8E-F25D5187B2A1}"/>
              </a:ext>
            </a:extLst>
          </p:cNvPr>
          <p:cNvSpPr>
            <a:spLocks noGrp="1"/>
          </p:cNvSpPr>
          <p:nvPr>
            <p:ph type="pic" sz="quarter" idx="40"/>
          </p:nvPr>
        </p:nvSpPr>
        <p:spPr>
          <a:xfrm>
            <a:off x="4488822"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xmlns="" id="{170C477C-0616-4B25-AECC-C8579212EECC}"/>
              </a:ext>
            </a:extLst>
          </p:cNvPr>
          <p:cNvSpPr>
            <a:spLocks noGrp="1"/>
          </p:cNvSpPr>
          <p:nvPr>
            <p:ph type="pic" sz="quarter" idx="41"/>
          </p:nvPr>
        </p:nvSpPr>
        <p:spPr>
          <a:xfrm>
            <a:off x="9720033"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xmlns="" id="{DF1CF97D-2FDA-4292-861E-0CA5A754E9CA}"/>
              </a:ext>
            </a:extLst>
          </p:cNvPr>
          <p:cNvSpPr>
            <a:spLocks noGrp="1"/>
          </p:cNvSpPr>
          <p:nvPr>
            <p:ph type="pic" sz="quarter" idx="42"/>
          </p:nvPr>
        </p:nvSpPr>
        <p:spPr>
          <a:xfrm>
            <a:off x="14951244"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92860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38000" decel="62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38000" decel="62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180FF5E0-9782-4262-8C8E-F25D5187B2A1}"/>
              </a:ext>
            </a:extLst>
          </p:cNvPr>
          <p:cNvSpPr>
            <a:spLocks noGrp="1"/>
          </p:cNvSpPr>
          <p:nvPr>
            <p:ph type="pic" sz="quarter" idx="40"/>
          </p:nvPr>
        </p:nvSpPr>
        <p:spPr>
          <a:xfrm>
            <a:off x="1899215" y="2395424"/>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xmlns="" id="{280F5ECF-FA0D-41F4-BED6-8DC0A0700432}"/>
              </a:ext>
            </a:extLst>
          </p:cNvPr>
          <p:cNvSpPr>
            <a:spLocks noGrp="1"/>
          </p:cNvSpPr>
          <p:nvPr>
            <p:ph type="pic" sz="quarter" idx="41"/>
          </p:nvPr>
        </p:nvSpPr>
        <p:spPr>
          <a:xfrm>
            <a:off x="7120144" y="2395424"/>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xmlns="" id="{2DFE8DDD-E08B-487F-939D-C82BD1C71FD0}"/>
              </a:ext>
            </a:extLst>
          </p:cNvPr>
          <p:cNvSpPr>
            <a:spLocks noGrp="1"/>
          </p:cNvSpPr>
          <p:nvPr>
            <p:ph type="pic" sz="quarter" idx="42"/>
          </p:nvPr>
        </p:nvSpPr>
        <p:spPr>
          <a:xfrm>
            <a:off x="12341073" y="2395424"/>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a:extLst>
              <a:ext uri="{FF2B5EF4-FFF2-40B4-BE49-F238E27FC236}">
                <a16:creationId xmlns:a16="http://schemas.microsoft.com/office/drawing/2014/main" xmlns="" id="{6B6A14B1-5BD5-4CA2-86FC-A299F6127078}"/>
              </a:ext>
            </a:extLst>
          </p:cNvPr>
          <p:cNvSpPr>
            <a:spLocks noGrp="1"/>
          </p:cNvSpPr>
          <p:nvPr>
            <p:ph type="pic" sz="quarter" idx="43"/>
          </p:nvPr>
        </p:nvSpPr>
        <p:spPr>
          <a:xfrm>
            <a:off x="17562002" y="2395424"/>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69753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38000" decel="62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38000" decel="62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8000" decel="6200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D4B8AA38-6F73-4586-B483-53523EF1116E}"/>
              </a:ext>
            </a:extLst>
          </p:cNvPr>
          <p:cNvSpPr>
            <a:spLocks noGrp="1"/>
          </p:cNvSpPr>
          <p:nvPr>
            <p:ph type="pic" sz="quarter" idx="40"/>
          </p:nvPr>
        </p:nvSpPr>
        <p:spPr>
          <a:xfrm>
            <a:off x="1373163" y="3657599"/>
            <a:ext cx="4697555" cy="293146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xmlns="" id="{135ECBCE-7512-4811-A88A-61113AE75F7A}"/>
              </a:ext>
            </a:extLst>
          </p:cNvPr>
          <p:cNvSpPr>
            <a:spLocks noGrp="1"/>
          </p:cNvSpPr>
          <p:nvPr>
            <p:ph type="pic" sz="quarter" idx="41"/>
          </p:nvPr>
        </p:nvSpPr>
        <p:spPr>
          <a:xfrm>
            <a:off x="7020927" y="3657599"/>
            <a:ext cx="4697555" cy="293146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xmlns="" id="{6A89E65B-19FF-4927-98A8-4E005823E969}"/>
              </a:ext>
            </a:extLst>
          </p:cNvPr>
          <p:cNvSpPr>
            <a:spLocks noGrp="1"/>
          </p:cNvSpPr>
          <p:nvPr>
            <p:ph type="pic" sz="quarter" idx="42"/>
          </p:nvPr>
        </p:nvSpPr>
        <p:spPr>
          <a:xfrm>
            <a:off x="12668691" y="3657599"/>
            <a:ext cx="4697556" cy="293146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xmlns="" id="{FDCF3998-E81D-49D7-B078-F19837D4418B}"/>
              </a:ext>
            </a:extLst>
          </p:cNvPr>
          <p:cNvSpPr>
            <a:spLocks noGrp="1"/>
          </p:cNvSpPr>
          <p:nvPr>
            <p:ph type="pic" sz="quarter" idx="43"/>
          </p:nvPr>
        </p:nvSpPr>
        <p:spPr>
          <a:xfrm>
            <a:off x="18316455" y="3657599"/>
            <a:ext cx="4697556" cy="293146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6049016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D4B8AA38-6F73-4586-B483-53523EF1116E}"/>
              </a:ext>
            </a:extLst>
          </p:cNvPr>
          <p:cNvSpPr>
            <a:spLocks noGrp="1"/>
          </p:cNvSpPr>
          <p:nvPr>
            <p:ph type="pic" sz="quarter" idx="40"/>
          </p:nvPr>
        </p:nvSpPr>
        <p:spPr>
          <a:xfrm>
            <a:off x="3407966" y="4049043"/>
            <a:ext cx="5684042" cy="3547067"/>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xmlns="" id="{135ECBCE-7512-4811-A88A-61113AE75F7A}"/>
              </a:ext>
            </a:extLst>
          </p:cNvPr>
          <p:cNvSpPr>
            <a:spLocks noGrp="1"/>
          </p:cNvSpPr>
          <p:nvPr>
            <p:ph type="pic" sz="quarter" idx="41"/>
          </p:nvPr>
        </p:nvSpPr>
        <p:spPr>
          <a:xfrm>
            <a:off x="9324672" y="4049043"/>
            <a:ext cx="5684042" cy="3547067"/>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xmlns="" id="{6A89E65B-19FF-4927-98A8-4E005823E969}"/>
              </a:ext>
            </a:extLst>
          </p:cNvPr>
          <p:cNvSpPr>
            <a:spLocks noGrp="1"/>
          </p:cNvSpPr>
          <p:nvPr>
            <p:ph type="pic" sz="quarter" idx="42"/>
          </p:nvPr>
        </p:nvSpPr>
        <p:spPr>
          <a:xfrm>
            <a:off x="15241378" y="4049043"/>
            <a:ext cx="5684043" cy="3547067"/>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94529702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7649B2-2893-4336-9F6A-E261B8C7C7DB}"/>
              </a:ext>
            </a:extLst>
          </p:cNvPr>
          <p:cNvSpPr/>
          <p:nvPr userDrawn="1"/>
        </p:nvSpPr>
        <p:spPr>
          <a:xfrm>
            <a:off x="1563688" y="1295400"/>
            <a:ext cx="21259800" cy="1104900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5" name="Picture Placeholder 4">
            <a:extLst>
              <a:ext uri="{FF2B5EF4-FFF2-40B4-BE49-F238E27FC236}">
                <a16:creationId xmlns:a16="http://schemas.microsoft.com/office/drawing/2014/main" xmlns="" id="{4B65CD39-C441-4C4E-B863-AA8AF4602A49}"/>
              </a:ext>
            </a:extLst>
          </p:cNvPr>
          <p:cNvSpPr>
            <a:spLocks noGrp="1"/>
          </p:cNvSpPr>
          <p:nvPr>
            <p:ph type="pic" sz="quarter" idx="11"/>
          </p:nvPr>
        </p:nvSpPr>
        <p:spPr>
          <a:xfrm>
            <a:off x="13480331" y="2832942"/>
            <a:ext cx="8046736" cy="8050114"/>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r>
              <a:rPr lang="tr-TR"/>
              <a:t>Resim eklemek için simgeye tıklayın</a:t>
            </a:r>
            <a:endParaRPr lang="en-US" dirty="0"/>
          </a:p>
        </p:txBody>
      </p:sp>
    </p:spTree>
    <p:extLst>
      <p:ext uri="{BB962C8B-B14F-4D97-AF65-F5344CB8AC3E}">
        <p14:creationId xmlns:p14="http://schemas.microsoft.com/office/powerpoint/2010/main" val="80409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484B905-8BF0-4A76-9E10-57BE3387F891}"/>
              </a:ext>
            </a:extLst>
          </p:cNvPr>
          <p:cNvSpPr/>
          <p:nvPr userDrawn="1"/>
        </p:nvSpPr>
        <p:spPr>
          <a:xfrm>
            <a:off x="1563688" y="1295400"/>
            <a:ext cx="21259800" cy="110490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6" name="Picture Placeholder 5">
            <a:extLst>
              <a:ext uri="{FF2B5EF4-FFF2-40B4-BE49-F238E27FC236}">
                <a16:creationId xmlns:a16="http://schemas.microsoft.com/office/drawing/2014/main" xmlns="" id="{390A452D-DFE3-48E8-956D-B964AE99D0C7}"/>
              </a:ext>
            </a:extLst>
          </p:cNvPr>
          <p:cNvSpPr>
            <a:spLocks noGrp="1"/>
          </p:cNvSpPr>
          <p:nvPr>
            <p:ph type="pic" sz="quarter" idx="13"/>
          </p:nvPr>
        </p:nvSpPr>
        <p:spPr>
          <a:xfrm>
            <a:off x="2173285" y="2114549"/>
            <a:ext cx="9410700" cy="9410700"/>
          </a:xfrm>
          <a:custGeom>
            <a:avLst/>
            <a:gdLst>
              <a:gd name="connsiteX0" fmla="*/ 0 w 9410700"/>
              <a:gd name="connsiteY0" fmla="*/ 0 h 9410700"/>
              <a:gd name="connsiteX1" fmla="*/ 9410700 w 9410700"/>
              <a:gd name="connsiteY1" fmla="*/ 0 h 9410700"/>
              <a:gd name="connsiteX2" fmla="*/ 9410700 w 9410700"/>
              <a:gd name="connsiteY2" fmla="*/ 9410700 h 9410700"/>
              <a:gd name="connsiteX3" fmla="*/ 0 w 9410700"/>
              <a:gd name="connsiteY3" fmla="*/ 9410700 h 9410700"/>
            </a:gdLst>
            <a:ahLst/>
            <a:cxnLst>
              <a:cxn ang="0">
                <a:pos x="connsiteX0" y="connsiteY0"/>
              </a:cxn>
              <a:cxn ang="0">
                <a:pos x="connsiteX1" y="connsiteY1"/>
              </a:cxn>
              <a:cxn ang="0">
                <a:pos x="connsiteX2" y="connsiteY2"/>
              </a:cxn>
              <a:cxn ang="0">
                <a:pos x="connsiteX3" y="connsiteY3"/>
              </a:cxn>
            </a:cxnLst>
            <a:rect l="l" t="t" r="r" b="b"/>
            <a:pathLst>
              <a:path w="9410700" h="9410700">
                <a:moveTo>
                  <a:pt x="0" y="0"/>
                </a:moveTo>
                <a:lnTo>
                  <a:pt x="9410700" y="0"/>
                </a:lnTo>
                <a:lnTo>
                  <a:pt x="9410700" y="9410700"/>
                </a:lnTo>
                <a:lnTo>
                  <a:pt x="0" y="9410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7" name="Picture Placeholder 6">
            <a:extLst>
              <a:ext uri="{FF2B5EF4-FFF2-40B4-BE49-F238E27FC236}">
                <a16:creationId xmlns:a16="http://schemas.microsoft.com/office/drawing/2014/main" xmlns="" id="{11D63369-5C3A-4822-ACB3-46071185D785}"/>
              </a:ext>
            </a:extLst>
          </p:cNvPr>
          <p:cNvSpPr>
            <a:spLocks noGrp="1"/>
          </p:cNvSpPr>
          <p:nvPr>
            <p:ph type="pic" sz="quarter" idx="14"/>
          </p:nvPr>
        </p:nvSpPr>
        <p:spPr>
          <a:xfrm>
            <a:off x="12803185" y="2114549"/>
            <a:ext cx="9410699" cy="9410700"/>
          </a:xfrm>
          <a:custGeom>
            <a:avLst/>
            <a:gdLst>
              <a:gd name="connsiteX0" fmla="*/ 0 w 9410699"/>
              <a:gd name="connsiteY0" fmla="*/ 0 h 9410700"/>
              <a:gd name="connsiteX1" fmla="*/ 9410699 w 9410699"/>
              <a:gd name="connsiteY1" fmla="*/ 0 h 9410700"/>
              <a:gd name="connsiteX2" fmla="*/ 9410699 w 9410699"/>
              <a:gd name="connsiteY2" fmla="*/ 9410700 h 9410700"/>
              <a:gd name="connsiteX3" fmla="*/ 0 w 9410699"/>
              <a:gd name="connsiteY3" fmla="*/ 9410700 h 9410700"/>
            </a:gdLst>
            <a:ahLst/>
            <a:cxnLst>
              <a:cxn ang="0">
                <a:pos x="connsiteX0" y="connsiteY0"/>
              </a:cxn>
              <a:cxn ang="0">
                <a:pos x="connsiteX1" y="connsiteY1"/>
              </a:cxn>
              <a:cxn ang="0">
                <a:pos x="connsiteX2" y="connsiteY2"/>
              </a:cxn>
              <a:cxn ang="0">
                <a:pos x="connsiteX3" y="connsiteY3"/>
              </a:cxn>
            </a:cxnLst>
            <a:rect l="l" t="t" r="r" b="b"/>
            <a:pathLst>
              <a:path w="9410699" h="9410700">
                <a:moveTo>
                  <a:pt x="0" y="0"/>
                </a:moveTo>
                <a:lnTo>
                  <a:pt x="9410699" y="0"/>
                </a:lnTo>
                <a:lnTo>
                  <a:pt x="9410699" y="9410700"/>
                </a:lnTo>
                <a:lnTo>
                  <a:pt x="0" y="9410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178672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00" fill="hold"/>
                                        <p:tgtEl>
                                          <p:spTgt spid="6"/>
                                        </p:tgtEl>
                                        <p:attrNameLst>
                                          <p:attrName>ppt_x</p:attrName>
                                        </p:attrNameLst>
                                      </p:cBhvr>
                                      <p:tavLst>
                                        <p:tav tm="0">
                                          <p:val>
                                            <p:strVal val="#ppt_x"/>
                                          </p:val>
                                        </p:tav>
                                        <p:tav tm="100000">
                                          <p:val>
                                            <p:strVal val="#ppt_x"/>
                                          </p:val>
                                        </p:tav>
                                      </p:tavLst>
                                    </p:anim>
                                    <p:anim calcmode="lin" valueType="num">
                                      <p:cBhvr additive="base">
                                        <p:cTn id="8" dur="22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200" fill="hold"/>
                                        <p:tgtEl>
                                          <p:spTgt spid="7"/>
                                        </p:tgtEl>
                                        <p:attrNameLst>
                                          <p:attrName>ppt_x</p:attrName>
                                        </p:attrNameLst>
                                      </p:cBhvr>
                                      <p:tavLst>
                                        <p:tav tm="0">
                                          <p:val>
                                            <p:strVal val="#ppt_x"/>
                                          </p:val>
                                        </p:tav>
                                        <p:tav tm="100000">
                                          <p:val>
                                            <p:strVal val="#ppt_x"/>
                                          </p:val>
                                        </p:tav>
                                      </p:tavLst>
                                    </p:anim>
                                    <p:anim calcmode="lin" valueType="num">
                                      <p:cBhvr additive="base">
                                        <p:cTn id="12" dur="2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4A78B9B9-87C2-4E94-A516-96CFADBE2303}"/>
              </a:ext>
            </a:extLst>
          </p:cNvPr>
          <p:cNvSpPr>
            <a:spLocks noGrp="1"/>
          </p:cNvSpPr>
          <p:nvPr>
            <p:ph type="pic" sz="quarter" idx="40"/>
          </p:nvPr>
        </p:nvSpPr>
        <p:spPr>
          <a:xfrm>
            <a:off x="1882587"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xmlns="" id="{61909BFB-BB38-4018-AAEC-7D2EF2E710CF}"/>
              </a:ext>
            </a:extLst>
          </p:cNvPr>
          <p:cNvSpPr>
            <a:spLocks noGrp="1"/>
          </p:cNvSpPr>
          <p:nvPr>
            <p:ph type="pic" sz="quarter" idx="41"/>
          </p:nvPr>
        </p:nvSpPr>
        <p:spPr>
          <a:xfrm>
            <a:off x="7137493"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xmlns="" id="{56481C08-79AF-4EEB-B132-E05B8BF1A281}"/>
              </a:ext>
            </a:extLst>
          </p:cNvPr>
          <p:cNvSpPr>
            <a:spLocks noGrp="1"/>
          </p:cNvSpPr>
          <p:nvPr>
            <p:ph type="pic" sz="quarter" idx="42"/>
          </p:nvPr>
        </p:nvSpPr>
        <p:spPr>
          <a:xfrm>
            <a:off x="12392399"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xmlns="" id="{3A7E1B70-4896-4420-9B1A-599688791894}"/>
              </a:ext>
            </a:extLst>
          </p:cNvPr>
          <p:cNvSpPr>
            <a:spLocks noGrp="1"/>
          </p:cNvSpPr>
          <p:nvPr>
            <p:ph type="pic" sz="quarter" idx="43"/>
          </p:nvPr>
        </p:nvSpPr>
        <p:spPr>
          <a:xfrm>
            <a:off x="17647305"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19582346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4A78B9B9-87C2-4E94-A516-96CFADBE2303}"/>
              </a:ext>
            </a:extLst>
          </p:cNvPr>
          <p:cNvSpPr>
            <a:spLocks noGrp="1"/>
          </p:cNvSpPr>
          <p:nvPr>
            <p:ph type="pic" sz="quarter" idx="40"/>
          </p:nvPr>
        </p:nvSpPr>
        <p:spPr>
          <a:xfrm>
            <a:off x="4410634" y="2474257"/>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xmlns="" id="{61909BFB-BB38-4018-AAEC-7D2EF2E710CF}"/>
              </a:ext>
            </a:extLst>
          </p:cNvPr>
          <p:cNvSpPr>
            <a:spLocks noGrp="1"/>
          </p:cNvSpPr>
          <p:nvPr>
            <p:ph type="pic" sz="quarter" idx="41"/>
          </p:nvPr>
        </p:nvSpPr>
        <p:spPr>
          <a:xfrm>
            <a:off x="9665540" y="2474257"/>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xmlns="" id="{56481C08-79AF-4EEB-B132-E05B8BF1A281}"/>
              </a:ext>
            </a:extLst>
          </p:cNvPr>
          <p:cNvSpPr>
            <a:spLocks noGrp="1"/>
          </p:cNvSpPr>
          <p:nvPr>
            <p:ph type="pic" sz="quarter" idx="42"/>
          </p:nvPr>
        </p:nvSpPr>
        <p:spPr>
          <a:xfrm>
            <a:off x="14920446" y="2474257"/>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220697590"/>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4A78B9B9-87C2-4E94-A516-96CFADBE2303}"/>
              </a:ext>
            </a:extLst>
          </p:cNvPr>
          <p:cNvSpPr>
            <a:spLocks noGrp="1"/>
          </p:cNvSpPr>
          <p:nvPr>
            <p:ph type="pic" sz="quarter" idx="40"/>
          </p:nvPr>
        </p:nvSpPr>
        <p:spPr>
          <a:xfrm>
            <a:off x="1640540" y="3073774"/>
            <a:ext cx="10596282"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xmlns="" id="{F629835A-B777-47DB-A9E0-41743E09CD88}"/>
              </a:ext>
            </a:extLst>
          </p:cNvPr>
          <p:cNvSpPr>
            <a:spLocks noGrp="1"/>
          </p:cNvSpPr>
          <p:nvPr>
            <p:ph type="pic" sz="quarter" idx="41"/>
          </p:nvPr>
        </p:nvSpPr>
        <p:spPr>
          <a:xfrm>
            <a:off x="12518558" y="3073774"/>
            <a:ext cx="10596282"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911365686"/>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4A78B9B9-87C2-4E94-A516-96CFADBE2303}"/>
              </a:ext>
            </a:extLst>
          </p:cNvPr>
          <p:cNvSpPr>
            <a:spLocks noGrp="1"/>
          </p:cNvSpPr>
          <p:nvPr>
            <p:ph type="pic" sz="quarter" idx="40"/>
          </p:nvPr>
        </p:nvSpPr>
        <p:spPr>
          <a:xfrm>
            <a:off x="941294" y="887505"/>
            <a:ext cx="17626904" cy="11214847"/>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979472252"/>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7781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3" name="Picture Placeholder 6"/>
          <p:cNvSpPr>
            <a:spLocks noGrp="1"/>
          </p:cNvSpPr>
          <p:nvPr>
            <p:ph type="pic" sz="quarter" idx="21"/>
          </p:nvPr>
        </p:nvSpPr>
        <p:spPr>
          <a:xfrm>
            <a:off x="5327621" y="0"/>
            <a:ext cx="19059553" cy="13716000"/>
          </a:xfrm>
          <a:prstGeom prst="rect">
            <a:avLst/>
          </a:prstGeom>
          <a:pattFill prst="pct5">
            <a:fgClr>
              <a:srgbClr val="DEE2E4"/>
            </a:fgClr>
            <a:bgClr>
              <a:srgbClr val="A0ACB1"/>
            </a:bgClr>
          </a:pattFill>
        </p:spPr>
        <p:txBody>
          <a:bodyPr/>
          <a:lstStyle/>
          <a:p>
            <a:endParaRPr lang="en-US"/>
          </a:p>
        </p:txBody>
      </p:sp>
    </p:spTree>
    <p:extLst>
      <p:ext uri="{BB962C8B-B14F-4D97-AF65-F5344CB8AC3E}">
        <p14:creationId xmlns:p14="http://schemas.microsoft.com/office/powerpoint/2010/main" val="383860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72C1527C-1238-4997-83A0-B93C0C1A119C}"/>
              </a:ext>
            </a:extLst>
          </p:cNvPr>
          <p:cNvSpPr>
            <a:spLocks noGrp="1"/>
          </p:cNvSpPr>
          <p:nvPr>
            <p:ph type="pic" sz="quarter" idx="13"/>
          </p:nvPr>
        </p:nvSpPr>
        <p:spPr>
          <a:xfrm>
            <a:off x="7003068" y="1552575"/>
            <a:ext cx="5190519" cy="5190519"/>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4" name="Picture Placeholder 13">
            <a:extLst>
              <a:ext uri="{FF2B5EF4-FFF2-40B4-BE49-F238E27FC236}">
                <a16:creationId xmlns:a16="http://schemas.microsoft.com/office/drawing/2014/main" xmlns="" id="{F2C28264-6FA4-467B-BDE9-EC8733C2D740}"/>
              </a:ext>
            </a:extLst>
          </p:cNvPr>
          <p:cNvSpPr>
            <a:spLocks noGrp="1"/>
          </p:cNvSpPr>
          <p:nvPr>
            <p:ph type="pic" sz="quarter" idx="14"/>
          </p:nvPr>
        </p:nvSpPr>
        <p:spPr>
          <a:xfrm>
            <a:off x="12442448" y="1552574"/>
            <a:ext cx="10381040" cy="10629899"/>
          </a:xfrm>
          <a:custGeom>
            <a:avLst/>
            <a:gdLst>
              <a:gd name="connsiteX0" fmla="*/ 0 w 10381040"/>
              <a:gd name="connsiteY0" fmla="*/ 0 h 10629899"/>
              <a:gd name="connsiteX1" fmla="*/ 10381040 w 10381040"/>
              <a:gd name="connsiteY1" fmla="*/ 0 h 10629899"/>
              <a:gd name="connsiteX2" fmla="*/ 10381040 w 10381040"/>
              <a:gd name="connsiteY2" fmla="*/ 10629899 h 10629899"/>
              <a:gd name="connsiteX3" fmla="*/ 0 w 10381040"/>
              <a:gd name="connsiteY3" fmla="*/ 10629899 h 10629899"/>
            </a:gdLst>
            <a:ahLst/>
            <a:cxnLst>
              <a:cxn ang="0">
                <a:pos x="connsiteX0" y="connsiteY0"/>
              </a:cxn>
              <a:cxn ang="0">
                <a:pos x="connsiteX1" y="connsiteY1"/>
              </a:cxn>
              <a:cxn ang="0">
                <a:pos x="connsiteX2" y="connsiteY2"/>
              </a:cxn>
              <a:cxn ang="0">
                <a:pos x="connsiteX3" y="connsiteY3"/>
              </a:cxn>
            </a:cxnLst>
            <a:rect l="l" t="t" r="r" b="b"/>
            <a:pathLst>
              <a:path w="10381040" h="10629899">
                <a:moveTo>
                  <a:pt x="0" y="0"/>
                </a:moveTo>
                <a:lnTo>
                  <a:pt x="10381040" y="0"/>
                </a:lnTo>
                <a:lnTo>
                  <a:pt x="10381040" y="10629899"/>
                </a:lnTo>
                <a:lnTo>
                  <a:pt x="0" y="106298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6" name="Picture Placeholder 15">
            <a:extLst>
              <a:ext uri="{FF2B5EF4-FFF2-40B4-BE49-F238E27FC236}">
                <a16:creationId xmlns:a16="http://schemas.microsoft.com/office/drawing/2014/main" xmlns="" id="{843876E8-A094-40A5-860F-FA8679BF447F}"/>
              </a:ext>
            </a:extLst>
          </p:cNvPr>
          <p:cNvSpPr>
            <a:spLocks noGrp="1"/>
          </p:cNvSpPr>
          <p:nvPr>
            <p:ph type="pic" sz="quarter" idx="15"/>
          </p:nvPr>
        </p:nvSpPr>
        <p:spPr>
          <a:xfrm>
            <a:off x="7003068" y="6991955"/>
            <a:ext cx="5190519" cy="5190519"/>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7" name="Picture Placeholder 16">
            <a:extLst>
              <a:ext uri="{FF2B5EF4-FFF2-40B4-BE49-F238E27FC236}">
                <a16:creationId xmlns:a16="http://schemas.microsoft.com/office/drawing/2014/main" xmlns="" id="{E87560AE-CEDB-48AC-B2BF-85B52DE0F146}"/>
              </a:ext>
            </a:extLst>
          </p:cNvPr>
          <p:cNvSpPr>
            <a:spLocks noGrp="1"/>
          </p:cNvSpPr>
          <p:nvPr>
            <p:ph type="pic" sz="quarter" idx="16"/>
          </p:nvPr>
        </p:nvSpPr>
        <p:spPr>
          <a:xfrm>
            <a:off x="1563688" y="6991955"/>
            <a:ext cx="5190519" cy="5190519"/>
          </a:xfrm>
          <a:custGeom>
            <a:avLst/>
            <a:gdLst>
              <a:gd name="connsiteX0" fmla="*/ 0 w 5190519"/>
              <a:gd name="connsiteY0" fmla="*/ 0 h 5190519"/>
              <a:gd name="connsiteX1" fmla="*/ 5190519 w 5190519"/>
              <a:gd name="connsiteY1" fmla="*/ 0 h 5190519"/>
              <a:gd name="connsiteX2" fmla="*/ 5190519 w 5190519"/>
              <a:gd name="connsiteY2" fmla="*/ 5190519 h 5190519"/>
              <a:gd name="connsiteX3" fmla="*/ 0 w 5190519"/>
              <a:gd name="connsiteY3" fmla="*/ 5190519 h 5190519"/>
            </a:gdLst>
            <a:ahLst/>
            <a:cxnLst>
              <a:cxn ang="0">
                <a:pos x="connsiteX0" y="connsiteY0"/>
              </a:cxn>
              <a:cxn ang="0">
                <a:pos x="connsiteX1" y="connsiteY1"/>
              </a:cxn>
              <a:cxn ang="0">
                <a:pos x="connsiteX2" y="connsiteY2"/>
              </a:cxn>
              <a:cxn ang="0">
                <a:pos x="connsiteX3" y="connsiteY3"/>
              </a:cxn>
            </a:cxnLst>
            <a:rect l="l" t="t" r="r" b="b"/>
            <a:pathLst>
              <a:path w="5190519" h="5190519">
                <a:moveTo>
                  <a:pt x="0" y="0"/>
                </a:moveTo>
                <a:lnTo>
                  <a:pt x="5190519" y="0"/>
                </a:lnTo>
                <a:lnTo>
                  <a:pt x="5190519" y="5190519"/>
                </a:lnTo>
                <a:lnTo>
                  <a:pt x="0" y="51905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193998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200" fill="hold"/>
                                        <p:tgtEl>
                                          <p:spTgt spid="14"/>
                                        </p:tgtEl>
                                        <p:attrNameLst>
                                          <p:attrName>ppt_x</p:attrName>
                                        </p:attrNameLst>
                                      </p:cBhvr>
                                      <p:tavLst>
                                        <p:tav tm="0">
                                          <p:val>
                                            <p:strVal val="#ppt_x"/>
                                          </p:val>
                                        </p:tav>
                                        <p:tav tm="100000">
                                          <p:val>
                                            <p:strVal val="#ppt_x"/>
                                          </p:val>
                                        </p:tav>
                                      </p:tavLst>
                                    </p:anim>
                                    <p:anim calcmode="lin" valueType="num">
                                      <p:cBhvr additive="base">
                                        <p:cTn id="8" dur="22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200" fill="hold"/>
                                        <p:tgtEl>
                                          <p:spTgt spid="15"/>
                                        </p:tgtEl>
                                        <p:attrNameLst>
                                          <p:attrName>ppt_x</p:attrName>
                                        </p:attrNameLst>
                                      </p:cBhvr>
                                      <p:tavLst>
                                        <p:tav tm="0">
                                          <p:val>
                                            <p:strVal val="#ppt_x"/>
                                          </p:val>
                                        </p:tav>
                                        <p:tav tm="100000">
                                          <p:val>
                                            <p:strVal val="#ppt_x"/>
                                          </p:val>
                                        </p:tav>
                                      </p:tavLst>
                                    </p:anim>
                                    <p:anim calcmode="lin" valueType="num">
                                      <p:cBhvr additive="base">
                                        <p:cTn id="12" dur="22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200" fill="hold"/>
                                        <p:tgtEl>
                                          <p:spTgt spid="16"/>
                                        </p:tgtEl>
                                        <p:attrNameLst>
                                          <p:attrName>ppt_x</p:attrName>
                                        </p:attrNameLst>
                                      </p:cBhvr>
                                      <p:tavLst>
                                        <p:tav tm="0">
                                          <p:val>
                                            <p:strVal val="#ppt_x"/>
                                          </p:val>
                                        </p:tav>
                                        <p:tav tm="100000">
                                          <p:val>
                                            <p:strVal val="#ppt_x"/>
                                          </p:val>
                                        </p:tav>
                                      </p:tavLst>
                                    </p:anim>
                                    <p:anim calcmode="lin" valueType="num">
                                      <p:cBhvr additive="base">
                                        <p:cTn id="16" dur="22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200" fill="hold"/>
                                        <p:tgtEl>
                                          <p:spTgt spid="17"/>
                                        </p:tgtEl>
                                        <p:attrNameLst>
                                          <p:attrName>ppt_x</p:attrName>
                                        </p:attrNameLst>
                                      </p:cBhvr>
                                      <p:tavLst>
                                        <p:tav tm="0">
                                          <p:val>
                                            <p:strVal val="#ppt_x"/>
                                          </p:val>
                                        </p:tav>
                                        <p:tav tm="100000">
                                          <p:val>
                                            <p:strVal val="#ppt_x"/>
                                          </p:val>
                                        </p:tav>
                                      </p:tavLst>
                                    </p:anim>
                                    <p:anim calcmode="lin" valueType="num">
                                      <p:cBhvr additive="base">
                                        <p:cTn id="20" dur="22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399DF4-D239-4B46-A59E-3F2D266B8AC5}"/>
              </a:ext>
            </a:extLst>
          </p:cNvPr>
          <p:cNvSpPr/>
          <p:nvPr userDrawn="1"/>
        </p:nvSpPr>
        <p:spPr>
          <a:xfrm>
            <a:off x="1563688" y="1295400"/>
            <a:ext cx="21259800" cy="110490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Tree>
    <p:extLst>
      <p:ext uri="{BB962C8B-B14F-4D97-AF65-F5344CB8AC3E}">
        <p14:creationId xmlns:p14="http://schemas.microsoft.com/office/powerpoint/2010/main" val="3917627292"/>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A83F5516-0B38-4D10-8A01-707E02BE0653}"/>
              </a:ext>
            </a:extLst>
          </p:cNvPr>
          <p:cNvSpPr>
            <a:spLocks noGrp="1"/>
          </p:cNvSpPr>
          <p:nvPr>
            <p:ph type="pic" sz="quarter" idx="11"/>
          </p:nvPr>
        </p:nvSpPr>
        <p:spPr>
          <a:xfrm>
            <a:off x="1563687" y="-16887824"/>
            <a:ext cx="21259801" cy="29232224"/>
          </a:xfrm>
          <a:custGeom>
            <a:avLst/>
            <a:gdLst>
              <a:gd name="connsiteX0" fmla="*/ 0 w 21259801"/>
              <a:gd name="connsiteY0" fmla="*/ 0 h 29232224"/>
              <a:gd name="connsiteX1" fmla="*/ 21259801 w 21259801"/>
              <a:gd name="connsiteY1" fmla="*/ 0 h 29232224"/>
              <a:gd name="connsiteX2" fmla="*/ 21259801 w 21259801"/>
              <a:gd name="connsiteY2" fmla="*/ 2133600 h 29232224"/>
              <a:gd name="connsiteX3" fmla="*/ 21259801 w 21259801"/>
              <a:gd name="connsiteY3" fmla="*/ 10972800 h 29232224"/>
              <a:gd name="connsiteX4" fmla="*/ 21259801 w 21259801"/>
              <a:gd name="connsiteY4" fmla="*/ 29232224 h 29232224"/>
              <a:gd name="connsiteX5" fmla="*/ 0 w 21259801"/>
              <a:gd name="connsiteY5" fmla="*/ 29232224 h 2923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9801" h="29232224">
                <a:moveTo>
                  <a:pt x="0" y="0"/>
                </a:moveTo>
                <a:lnTo>
                  <a:pt x="21259801" y="0"/>
                </a:lnTo>
                <a:lnTo>
                  <a:pt x="21259801" y="2133600"/>
                </a:lnTo>
                <a:lnTo>
                  <a:pt x="21259801" y="10972800"/>
                </a:lnTo>
                <a:lnTo>
                  <a:pt x="21259801" y="29232224"/>
                </a:lnTo>
                <a:lnTo>
                  <a:pt x="0" y="29232224"/>
                </a:lnTo>
                <a:close/>
              </a:path>
            </a:pathLst>
          </a:custGeom>
          <a:pattFill prst="pct60">
            <a:fgClr>
              <a:schemeClr val="bg1"/>
            </a:fgClr>
            <a:bgClr>
              <a:schemeClr val="bg1">
                <a:lumMod val="85000"/>
              </a:schemeClr>
            </a:bgClr>
          </a:pattFill>
          <a:ln>
            <a:noFill/>
          </a:ln>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701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100000" autoRev="1" fill="hold" grpId="0" nodeType="withEffect">
                                  <p:stCondLst>
                                    <p:cond delay="0"/>
                                  </p:stCondLst>
                                  <p:childTnLst>
                                    <p:animMotion origin="layout" path="M 5.55112E-17 -5E-6 L 5.55112E-17 1.32119 " pathEditMode="relative" rAng="0" ptsTypes="AA">
                                      <p:cBhvr>
                                        <p:cTn id="6" dur="16000" fill="hold"/>
                                        <p:tgtEl>
                                          <p:spTgt spid="6"/>
                                        </p:tgtEl>
                                        <p:attrNameLst>
                                          <p:attrName>ppt_x</p:attrName>
                                          <p:attrName>ppt_y</p:attrName>
                                        </p:attrNameLst>
                                      </p:cBhvr>
                                      <p:rCtr x="0" y="660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399DF4-D239-4B46-A59E-3F2D266B8AC5}"/>
              </a:ext>
            </a:extLst>
          </p:cNvPr>
          <p:cNvSpPr/>
          <p:nvPr userDrawn="1"/>
        </p:nvSpPr>
        <p:spPr>
          <a:xfrm>
            <a:off x="1563688" y="1333500"/>
            <a:ext cx="21259800" cy="110490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1" name="Picture Placeholder 20">
            <a:extLst>
              <a:ext uri="{FF2B5EF4-FFF2-40B4-BE49-F238E27FC236}">
                <a16:creationId xmlns:a16="http://schemas.microsoft.com/office/drawing/2014/main" xmlns="" id="{92263DCA-1DEE-49D2-80CB-CF9032EF06FE}"/>
              </a:ext>
            </a:extLst>
          </p:cNvPr>
          <p:cNvSpPr>
            <a:spLocks noGrp="1"/>
          </p:cNvSpPr>
          <p:nvPr>
            <p:ph type="pic" sz="quarter" idx="13"/>
          </p:nvPr>
        </p:nvSpPr>
        <p:spPr>
          <a:xfrm>
            <a:off x="3028950" y="1866899"/>
            <a:ext cx="2876550" cy="3143250"/>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22" name="Picture Placeholder 21">
            <a:extLst>
              <a:ext uri="{FF2B5EF4-FFF2-40B4-BE49-F238E27FC236}">
                <a16:creationId xmlns:a16="http://schemas.microsoft.com/office/drawing/2014/main" xmlns="" id="{743896C4-BC14-436C-ADB0-09DC41D72F17}"/>
              </a:ext>
            </a:extLst>
          </p:cNvPr>
          <p:cNvSpPr>
            <a:spLocks noGrp="1"/>
          </p:cNvSpPr>
          <p:nvPr>
            <p:ph type="pic" sz="quarter" idx="14"/>
          </p:nvPr>
        </p:nvSpPr>
        <p:spPr>
          <a:xfrm>
            <a:off x="8179859" y="1866899"/>
            <a:ext cx="2876550" cy="3143250"/>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23" name="Picture Placeholder 22">
            <a:extLst>
              <a:ext uri="{FF2B5EF4-FFF2-40B4-BE49-F238E27FC236}">
                <a16:creationId xmlns:a16="http://schemas.microsoft.com/office/drawing/2014/main" xmlns="" id="{0A1AA56A-4341-4938-9A18-9B4699C88FDC}"/>
              </a:ext>
            </a:extLst>
          </p:cNvPr>
          <p:cNvSpPr>
            <a:spLocks noGrp="1"/>
          </p:cNvSpPr>
          <p:nvPr>
            <p:ph type="pic" sz="quarter" idx="15"/>
          </p:nvPr>
        </p:nvSpPr>
        <p:spPr>
          <a:xfrm>
            <a:off x="13330768" y="1866899"/>
            <a:ext cx="2876550" cy="3143250"/>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24" name="Picture Placeholder 23">
            <a:extLst>
              <a:ext uri="{FF2B5EF4-FFF2-40B4-BE49-F238E27FC236}">
                <a16:creationId xmlns:a16="http://schemas.microsoft.com/office/drawing/2014/main" xmlns="" id="{DAF6D4B1-9881-4261-92C1-B717CE6B512B}"/>
              </a:ext>
            </a:extLst>
          </p:cNvPr>
          <p:cNvSpPr>
            <a:spLocks noGrp="1"/>
          </p:cNvSpPr>
          <p:nvPr>
            <p:ph type="pic" sz="quarter" idx="16"/>
          </p:nvPr>
        </p:nvSpPr>
        <p:spPr>
          <a:xfrm>
            <a:off x="18481676" y="1866899"/>
            <a:ext cx="2876550" cy="3143250"/>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25" name="Picture Placeholder 24">
            <a:extLst>
              <a:ext uri="{FF2B5EF4-FFF2-40B4-BE49-F238E27FC236}">
                <a16:creationId xmlns:a16="http://schemas.microsoft.com/office/drawing/2014/main" xmlns="" id="{4E6DD8C9-03BB-49E3-A9B8-A0EFEABFBD22}"/>
              </a:ext>
            </a:extLst>
          </p:cNvPr>
          <p:cNvSpPr>
            <a:spLocks noGrp="1"/>
          </p:cNvSpPr>
          <p:nvPr>
            <p:ph type="pic" sz="quarter" idx="17"/>
          </p:nvPr>
        </p:nvSpPr>
        <p:spPr>
          <a:xfrm>
            <a:off x="3028950" y="7429499"/>
            <a:ext cx="2876550" cy="3143250"/>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26" name="Picture Placeholder 25">
            <a:extLst>
              <a:ext uri="{FF2B5EF4-FFF2-40B4-BE49-F238E27FC236}">
                <a16:creationId xmlns:a16="http://schemas.microsoft.com/office/drawing/2014/main" xmlns="" id="{DFAB2594-68AE-46A3-9D9A-148C9A705C00}"/>
              </a:ext>
            </a:extLst>
          </p:cNvPr>
          <p:cNvSpPr>
            <a:spLocks noGrp="1"/>
          </p:cNvSpPr>
          <p:nvPr>
            <p:ph type="pic" sz="quarter" idx="18"/>
          </p:nvPr>
        </p:nvSpPr>
        <p:spPr>
          <a:xfrm>
            <a:off x="8179859" y="7429499"/>
            <a:ext cx="2876550" cy="3143250"/>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27" name="Picture Placeholder 26">
            <a:extLst>
              <a:ext uri="{FF2B5EF4-FFF2-40B4-BE49-F238E27FC236}">
                <a16:creationId xmlns:a16="http://schemas.microsoft.com/office/drawing/2014/main" xmlns="" id="{5DF9FA7A-DB60-4682-8CAB-2AC84C80FAD2}"/>
              </a:ext>
            </a:extLst>
          </p:cNvPr>
          <p:cNvSpPr>
            <a:spLocks noGrp="1"/>
          </p:cNvSpPr>
          <p:nvPr>
            <p:ph type="pic" sz="quarter" idx="19"/>
          </p:nvPr>
        </p:nvSpPr>
        <p:spPr>
          <a:xfrm>
            <a:off x="13330768" y="7429499"/>
            <a:ext cx="2876550" cy="3143250"/>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28" name="Picture Placeholder 27">
            <a:extLst>
              <a:ext uri="{FF2B5EF4-FFF2-40B4-BE49-F238E27FC236}">
                <a16:creationId xmlns:a16="http://schemas.microsoft.com/office/drawing/2014/main" xmlns="" id="{16669351-C444-4EC3-976D-DAFD767ED96C}"/>
              </a:ext>
            </a:extLst>
          </p:cNvPr>
          <p:cNvSpPr>
            <a:spLocks noGrp="1"/>
          </p:cNvSpPr>
          <p:nvPr>
            <p:ph type="pic" sz="quarter" idx="20"/>
          </p:nvPr>
        </p:nvSpPr>
        <p:spPr>
          <a:xfrm>
            <a:off x="18481676" y="7429499"/>
            <a:ext cx="2876550" cy="3143250"/>
          </a:xfrm>
          <a:custGeom>
            <a:avLst/>
            <a:gdLst>
              <a:gd name="connsiteX0" fmla="*/ 0 w 2876550"/>
              <a:gd name="connsiteY0" fmla="*/ 0 h 3143250"/>
              <a:gd name="connsiteX1" fmla="*/ 2876550 w 2876550"/>
              <a:gd name="connsiteY1" fmla="*/ 0 h 3143250"/>
              <a:gd name="connsiteX2" fmla="*/ 2876550 w 2876550"/>
              <a:gd name="connsiteY2" fmla="*/ 3143250 h 3143250"/>
              <a:gd name="connsiteX3" fmla="*/ 0 w 2876550"/>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2876550" h="3143250">
                <a:moveTo>
                  <a:pt x="0" y="0"/>
                </a:moveTo>
                <a:lnTo>
                  <a:pt x="2876550" y="0"/>
                </a:lnTo>
                <a:lnTo>
                  <a:pt x="2876550" y="3143250"/>
                </a:lnTo>
                <a:lnTo>
                  <a:pt x="0" y="3143250"/>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243247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1+#ppt_w/2"/>
                                          </p:val>
                                        </p:tav>
                                        <p:tav tm="100000">
                                          <p:val>
                                            <p:strVal val="#ppt_x"/>
                                          </p:val>
                                        </p:tav>
                                      </p:tavLst>
                                    </p:anim>
                                    <p:anim calcmode="lin" valueType="num">
                                      <p:cBhvr additive="base">
                                        <p:cTn id="20" dur="10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0-#ppt_w/2"/>
                                          </p:val>
                                        </p:tav>
                                        <p:tav tm="100000">
                                          <p:val>
                                            <p:strVal val="#ppt_x"/>
                                          </p:val>
                                        </p:tav>
                                      </p:tavLst>
                                    </p:anim>
                                    <p:anim calcmode="lin" valueType="num">
                                      <p:cBhvr additive="base">
                                        <p:cTn id="24" dur="10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6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7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0-#ppt_w/2"/>
                                          </p:val>
                                        </p:tav>
                                        <p:tav tm="100000">
                                          <p:val>
                                            <p:strVal val="#ppt_x"/>
                                          </p:val>
                                        </p:tav>
                                      </p:tavLst>
                                    </p:anim>
                                    <p:anim calcmode="lin" valueType="num">
                                      <p:cBhvr additive="base">
                                        <p:cTn id="3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399DF4-D239-4B46-A59E-3F2D266B8AC5}"/>
              </a:ext>
            </a:extLst>
          </p:cNvPr>
          <p:cNvSpPr/>
          <p:nvPr userDrawn="1"/>
        </p:nvSpPr>
        <p:spPr>
          <a:xfrm>
            <a:off x="1563688" y="1295400"/>
            <a:ext cx="21259800" cy="110490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2" name="Picture Placeholder 11">
            <a:extLst>
              <a:ext uri="{FF2B5EF4-FFF2-40B4-BE49-F238E27FC236}">
                <a16:creationId xmlns:a16="http://schemas.microsoft.com/office/drawing/2014/main" xmlns="" id="{CBD3B56C-6673-4097-B43C-40AB7C20EEC2}"/>
              </a:ext>
            </a:extLst>
          </p:cNvPr>
          <p:cNvSpPr>
            <a:spLocks noGrp="1"/>
          </p:cNvSpPr>
          <p:nvPr>
            <p:ph type="pic" sz="quarter" idx="13"/>
          </p:nvPr>
        </p:nvSpPr>
        <p:spPr>
          <a:xfrm>
            <a:off x="6915150" y="2386353"/>
            <a:ext cx="4950165" cy="4143375"/>
          </a:xfrm>
          <a:custGeom>
            <a:avLst/>
            <a:gdLst>
              <a:gd name="connsiteX0" fmla="*/ 0 w 4950165"/>
              <a:gd name="connsiteY0" fmla="*/ 0 h 4143375"/>
              <a:gd name="connsiteX1" fmla="*/ 4950165 w 4950165"/>
              <a:gd name="connsiteY1" fmla="*/ 0 h 4143375"/>
              <a:gd name="connsiteX2" fmla="*/ 4950165 w 4950165"/>
              <a:gd name="connsiteY2" fmla="*/ 4143375 h 4143375"/>
              <a:gd name="connsiteX3" fmla="*/ 0 w 4950165"/>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5" h="4143375">
                <a:moveTo>
                  <a:pt x="0" y="0"/>
                </a:moveTo>
                <a:lnTo>
                  <a:pt x="4950165" y="0"/>
                </a:lnTo>
                <a:lnTo>
                  <a:pt x="4950165"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3" name="Picture Placeholder 12">
            <a:extLst>
              <a:ext uri="{FF2B5EF4-FFF2-40B4-BE49-F238E27FC236}">
                <a16:creationId xmlns:a16="http://schemas.microsoft.com/office/drawing/2014/main" xmlns="" id="{84AD6E42-B8ED-45FE-80BA-270BE28BE3EB}"/>
              </a:ext>
            </a:extLst>
          </p:cNvPr>
          <p:cNvSpPr>
            <a:spLocks noGrp="1"/>
          </p:cNvSpPr>
          <p:nvPr>
            <p:ph type="pic" sz="quarter" idx="14"/>
          </p:nvPr>
        </p:nvSpPr>
        <p:spPr>
          <a:xfrm>
            <a:off x="12521859" y="2386353"/>
            <a:ext cx="4950164" cy="4143375"/>
          </a:xfrm>
          <a:custGeom>
            <a:avLst/>
            <a:gdLst>
              <a:gd name="connsiteX0" fmla="*/ 0 w 4950164"/>
              <a:gd name="connsiteY0" fmla="*/ 0 h 4143375"/>
              <a:gd name="connsiteX1" fmla="*/ 4950164 w 4950164"/>
              <a:gd name="connsiteY1" fmla="*/ 0 h 4143375"/>
              <a:gd name="connsiteX2" fmla="*/ 4950164 w 4950164"/>
              <a:gd name="connsiteY2" fmla="*/ 4143375 h 4143375"/>
              <a:gd name="connsiteX3" fmla="*/ 0 w 4950164"/>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4" h="4143375">
                <a:moveTo>
                  <a:pt x="0" y="0"/>
                </a:moveTo>
                <a:lnTo>
                  <a:pt x="4950164" y="0"/>
                </a:lnTo>
                <a:lnTo>
                  <a:pt x="4950164"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4" name="Picture Placeholder 13">
            <a:extLst>
              <a:ext uri="{FF2B5EF4-FFF2-40B4-BE49-F238E27FC236}">
                <a16:creationId xmlns:a16="http://schemas.microsoft.com/office/drawing/2014/main" xmlns="" id="{BB2CF020-4972-4FDF-8E27-E1B874D0649C}"/>
              </a:ext>
            </a:extLst>
          </p:cNvPr>
          <p:cNvSpPr>
            <a:spLocks noGrp="1"/>
          </p:cNvSpPr>
          <p:nvPr>
            <p:ph type="pic" sz="quarter" idx="15"/>
          </p:nvPr>
        </p:nvSpPr>
        <p:spPr>
          <a:xfrm>
            <a:off x="6915150" y="7186273"/>
            <a:ext cx="4950165" cy="4143375"/>
          </a:xfrm>
          <a:custGeom>
            <a:avLst/>
            <a:gdLst>
              <a:gd name="connsiteX0" fmla="*/ 0 w 4950165"/>
              <a:gd name="connsiteY0" fmla="*/ 0 h 4143375"/>
              <a:gd name="connsiteX1" fmla="*/ 4950165 w 4950165"/>
              <a:gd name="connsiteY1" fmla="*/ 0 h 4143375"/>
              <a:gd name="connsiteX2" fmla="*/ 4950165 w 4950165"/>
              <a:gd name="connsiteY2" fmla="*/ 4143375 h 4143375"/>
              <a:gd name="connsiteX3" fmla="*/ 0 w 4950165"/>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5" h="4143375">
                <a:moveTo>
                  <a:pt x="0" y="0"/>
                </a:moveTo>
                <a:lnTo>
                  <a:pt x="4950165" y="0"/>
                </a:lnTo>
                <a:lnTo>
                  <a:pt x="4950165"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5" name="Picture Placeholder 14">
            <a:extLst>
              <a:ext uri="{FF2B5EF4-FFF2-40B4-BE49-F238E27FC236}">
                <a16:creationId xmlns:a16="http://schemas.microsoft.com/office/drawing/2014/main" xmlns="" id="{7DEDE4E0-4295-4EC1-B674-5609175C4D60}"/>
              </a:ext>
            </a:extLst>
          </p:cNvPr>
          <p:cNvSpPr>
            <a:spLocks noGrp="1"/>
          </p:cNvSpPr>
          <p:nvPr>
            <p:ph type="pic" sz="quarter" idx="16"/>
          </p:nvPr>
        </p:nvSpPr>
        <p:spPr>
          <a:xfrm>
            <a:off x="12521859" y="7186273"/>
            <a:ext cx="4950164" cy="4143375"/>
          </a:xfrm>
          <a:custGeom>
            <a:avLst/>
            <a:gdLst>
              <a:gd name="connsiteX0" fmla="*/ 0 w 4950164"/>
              <a:gd name="connsiteY0" fmla="*/ 0 h 4143375"/>
              <a:gd name="connsiteX1" fmla="*/ 4950164 w 4950164"/>
              <a:gd name="connsiteY1" fmla="*/ 0 h 4143375"/>
              <a:gd name="connsiteX2" fmla="*/ 4950164 w 4950164"/>
              <a:gd name="connsiteY2" fmla="*/ 4143375 h 4143375"/>
              <a:gd name="connsiteX3" fmla="*/ 0 w 4950164"/>
              <a:gd name="connsiteY3" fmla="*/ 4143375 h 4143375"/>
            </a:gdLst>
            <a:ahLst/>
            <a:cxnLst>
              <a:cxn ang="0">
                <a:pos x="connsiteX0" y="connsiteY0"/>
              </a:cxn>
              <a:cxn ang="0">
                <a:pos x="connsiteX1" y="connsiteY1"/>
              </a:cxn>
              <a:cxn ang="0">
                <a:pos x="connsiteX2" y="connsiteY2"/>
              </a:cxn>
              <a:cxn ang="0">
                <a:pos x="connsiteX3" y="connsiteY3"/>
              </a:cxn>
            </a:cxnLst>
            <a:rect l="l" t="t" r="r" b="b"/>
            <a:pathLst>
              <a:path w="4950164" h="4143375">
                <a:moveTo>
                  <a:pt x="0" y="0"/>
                </a:moveTo>
                <a:lnTo>
                  <a:pt x="4950164" y="0"/>
                </a:lnTo>
                <a:lnTo>
                  <a:pt x="4950164" y="4143375"/>
                </a:lnTo>
                <a:lnTo>
                  <a:pt x="0" y="4143375"/>
                </a:lnTo>
                <a:close/>
              </a:path>
            </a:pathLst>
          </a:custGeom>
          <a:pattFill prst="pct60">
            <a:fgClr>
              <a:schemeClr val="bg1"/>
            </a:fgClr>
            <a:bgClr>
              <a:schemeClr val="bg1">
                <a:lumMod val="85000"/>
              </a:schemeClr>
            </a:bgClr>
          </a:pattFill>
          <a:effectLst>
            <a:outerShdw blurRad="660400" dist="190500" dir="5400000" algn="t" rotWithShape="0">
              <a:schemeClr val="accent1">
                <a:alpha val="40000"/>
              </a:schemeClr>
            </a:outerShdw>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18530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ppt_x"/>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CDD5BDAE-070D-466F-9878-EB1BC2848ED8}"/>
              </a:ext>
            </a:extLst>
          </p:cNvPr>
          <p:cNvSpPr>
            <a:spLocks noGrp="1"/>
          </p:cNvSpPr>
          <p:nvPr>
            <p:ph type="pic" sz="quarter" idx="11"/>
          </p:nvPr>
        </p:nvSpPr>
        <p:spPr>
          <a:xfrm>
            <a:off x="1563688" y="1295400"/>
            <a:ext cx="21259800" cy="110490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28747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00" fill="hold"/>
                                        <p:tgtEl>
                                          <p:spTgt spid="2"/>
                                        </p:tgtEl>
                                        <p:attrNameLst>
                                          <p:attrName>ppt_x</p:attrName>
                                        </p:attrNameLst>
                                      </p:cBhvr>
                                      <p:tavLst>
                                        <p:tav tm="0">
                                          <p:val>
                                            <p:strVal val="#ppt_x"/>
                                          </p:val>
                                        </p:tav>
                                        <p:tav tm="100000">
                                          <p:val>
                                            <p:strVal val="#ppt_x"/>
                                          </p:val>
                                        </p:tav>
                                      </p:tavLst>
                                    </p:anim>
                                    <p:anim calcmode="lin" valueType="num">
                                      <p:cBhvr additive="base">
                                        <p:cTn id="8" dur="2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CDD5BDAE-070D-466F-9878-EB1BC2848ED8}"/>
              </a:ext>
            </a:extLst>
          </p:cNvPr>
          <p:cNvSpPr>
            <a:spLocks noGrp="1"/>
          </p:cNvSpPr>
          <p:nvPr>
            <p:ph type="pic" sz="quarter" idx="11"/>
          </p:nvPr>
        </p:nvSpPr>
        <p:spPr>
          <a:xfrm>
            <a:off x="1563688" y="1295400"/>
            <a:ext cx="21259800" cy="110490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87829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00" fill="hold"/>
                                        <p:tgtEl>
                                          <p:spTgt spid="2"/>
                                        </p:tgtEl>
                                        <p:attrNameLst>
                                          <p:attrName>ppt_x</p:attrName>
                                        </p:attrNameLst>
                                      </p:cBhvr>
                                      <p:tavLst>
                                        <p:tav tm="0">
                                          <p:val>
                                            <p:strVal val="#ppt_x"/>
                                          </p:val>
                                        </p:tav>
                                        <p:tav tm="100000">
                                          <p:val>
                                            <p:strVal val="#ppt_x"/>
                                          </p:val>
                                        </p:tav>
                                      </p:tavLst>
                                    </p:anim>
                                    <p:anim calcmode="lin" valueType="num">
                                      <p:cBhvr additive="base">
                                        <p:cTn id="8" dur="22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8EC47BBF-5081-44C2-A39B-5B7D55A2CAC4}"/>
              </a:ext>
            </a:extLst>
          </p:cNvPr>
          <p:cNvSpPr>
            <a:spLocks noGrp="1"/>
          </p:cNvSpPr>
          <p:nvPr>
            <p:ph type="pic" sz="quarter" idx="11"/>
          </p:nvPr>
        </p:nvSpPr>
        <p:spPr>
          <a:xfrm>
            <a:off x="1563688" y="1295400"/>
            <a:ext cx="10629899" cy="11049000"/>
          </a:xfrm>
          <a:custGeom>
            <a:avLst/>
            <a:gdLst>
              <a:gd name="connsiteX0" fmla="*/ 0 w 10629899"/>
              <a:gd name="connsiteY0" fmla="*/ 0 h 11049000"/>
              <a:gd name="connsiteX1" fmla="*/ 10629899 w 10629899"/>
              <a:gd name="connsiteY1" fmla="*/ 0 h 11049000"/>
              <a:gd name="connsiteX2" fmla="*/ 10629899 w 10629899"/>
              <a:gd name="connsiteY2" fmla="*/ 11049000 h 11049000"/>
              <a:gd name="connsiteX3" fmla="*/ 0 w 106298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629899" h="11049000">
                <a:moveTo>
                  <a:pt x="0" y="0"/>
                </a:moveTo>
                <a:lnTo>
                  <a:pt x="10629899" y="0"/>
                </a:lnTo>
                <a:lnTo>
                  <a:pt x="10629899"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9" name="Picture Placeholder 8">
            <a:extLst>
              <a:ext uri="{FF2B5EF4-FFF2-40B4-BE49-F238E27FC236}">
                <a16:creationId xmlns:a16="http://schemas.microsoft.com/office/drawing/2014/main" xmlns="" id="{D59F983A-E9C3-445F-A7F1-45E2008FDCDD}"/>
              </a:ext>
            </a:extLst>
          </p:cNvPr>
          <p:cNvSpPr>
            <a:spLocks noGrp="1"/>
          </p:cNvSpPr>
          <p:nvPr>
            <p:ph type="pic" sz="quarter" idx="12"/>
          </p:nvPr>
        </p:nvSpPr>
        <p:spPr>
          <a:xfrm>
            <a:off x="12193589" y="6858000"/>
            <a:ext cx="5278295" cy="5486400"/>
          </a:xfrm>
          <a:custGeom>
            <a:avLst/>
            <a:gdLst>
              <a:gd name="connsiteX0" fmla="*/ 0 w 5278295"/>
              <a:gd name="connsiteY0" fmla="*/ 0 h 5486400"/>
              <a:gd name="connsiteX1" fmla="*/ 5278295 w 5278295"/>
              <a:gd name="connsiteY1" fmla="*/ 0 h 5486400"/>
              <a:gd name="connsiteX2" fmla="*/ 5278295 w 5278295"/>
              <a:gd name="connsiteY2" fmla="*/ 5486400 h 5486400"/>
              <a:gd name="connsiteX3" fmla="*/ 0 w 5278295"/>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5278295" h="5486400">
                <a:moveTo>
                  <a:pt x="0" y="0"/>
                </a:moveTo>
                <a:lnTo>
                  <a:pt x="5278295" y="0"/>
                </a:lnTo>
                <a:lnTo>
                  <a:pt x="5278295" y="5486400"/>
                </a:lnTo>
                <a:lnTo>
                  <a:pt x="0" y="54864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1" name="Picture Placeholder 10">
            <a:extLst>
              <a:ext uri="{FF2B5EF4-FFF2-40B4-BE49-F238E27FC236}">
                <a16:creationId xmlns:a16="http://schemas.microsoft.com/office/drawing/2014/main" xmlns="" id="{BDE4FB34-EA53-468B-BEDD-E3F16B8A7852}"/>
              </a:ext>
            </a:extLst>
          </p:cNvPr>
          <p:cNvSpPr>
            <a:spLocks noGrp="1"/>
          </p:cNvSpPr>
          <p:nvPr>
            <p:ph type="pic" sz="quarter" idx="13"/>
          </p:nvPr>
        </p:nvSpPr>
        <p:spPr>
          <a:xfrm>
            <a:off x="17471884" y="1295400"/>
            <a:ext cx="5351604" cy="5562600"/>
          </a:xfrm>
          <a:custGeom>
            <a:avLst/>
            <a:gdLst>
              <a:gd name="connsiteX0" fmla="*/ 0 w 5351604"/>
              <a:gd name="connsiteY0" fmla="*/ 0 h 5562600"/>
              <a:gd name="connsiteX1" fmla="*/ 5351604 w 5351604"/>
              <a:gd name="connsiteY1" fmla="*/ 0 h 5562600"/>
              <a:gd name="connsiteX2" fmla="*/ 5351604 w 5351604"/>
              <a:gd name="connsiteY2" fmla="*/ 5562600 h 5562600"/>
              <a:gd name="connsiteX3" fmla="*/ 0 w 5351604"/>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5351604" h="5562600">
                <a:moveTo>
                  <a:pt x="0" y="0"/>
                </a:moveTo>
                <a:lnTo>
                  <a:pt x="5351604" y="0"/>
                </a:lnTo>
                <a:lnTo>
                  <a:pt x="5351604" y="5562600"/>
                </a:lnTo>
                <a:lnTo>
                  <a:pt x="0" y="55626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201149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200" fill="hold"/>
                                        <p:tgtEl>
                                          <p:spTgt spid="8"/>
                                        </p:tgtEl>
                                        <p:attrNameLst>
                                          <p:attrName>ppt_x</p:attrName>
                                        </p:attrNameLst>
                                      </p:cBhvr>
                                      <p:tavLst>
                                        <p:tav tm="0">
                                          <p:val>
                                            <p:strVal val="#ppt_x"/>
                                          </p:val>
                                        </p:tav>
                                        <p:tav tm="100000">
                                          <p:val>
                                            <p:strVal val="#ppt_x"/>
                                          </p:val>
                                        </p:tav>
                                      </p:tavLst>
                                    </p:anim>
                                    <p:anim calcmode="lin" valueType="num">
                                      <p:cBhvr additive="base">
                                        <p:cTn id="8" dur="22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200" fill="hold"/>
                                        <p:tgtEl>
                                          <p:spTgt spid="9"/>
                                        </p:tgtEl>
                                        <p:attrNameLst>
                                          <p:attrName>ppt_x</p:attrName>
                                        </p:attrNameLst>
                                      </p:cBhvr>
                                      <p:tavLst>
                                        <p:tav tm="0">
                                          <p:val>
                                            <p:strVal val="#ppt_x"/>
                                          </p:val>
                                        </p:tav>
                                        <p:tav tm="100000">
                                          <p:val>
                                            <p:strVal val="#ppt_x"/>
                                          </p:val>
                                        </p:tav>
                                      </p:tavLst>
                                    </p:anim>
                                    <p:anim calcmode="lin" valueType="num">
                                      <p:cBhvr additive="base">
                                        <p:cTn id="12" dur="22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200" fill="hold"/>
                                        <p:tgtEl>
                                          <p:spTgt spid="11"/>
                                        </p:tgtEl>
                                        <p:attrNameLst>
                                          <p:attrName>ppt_x</p:attrName>
                                        </p:attrNameLst>
                                      </p:cBhvr>
                                      <p:tavLst>
                                        <p:tav tm="0">
                                          <p:val>
                                            <p:strVal val="#ppt_x"/>
                                          </p:val>
                                        </p:tav>
                                        <p:tav tm="100000">
                                          <p:val>
                                            <p:strVal val="#ppt_x"/>
                                          </p:val>
                                        </p:tav>
                                      </p:tavLst>
                                    </p:anim>
                                    <p:anim calcmode="lin" valueType="num">
                                      <p:cBhvr additive="base">
                                        <p:cTn id="16" dur="22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7649B2-2893-4336-9F6A-E261B8C7C7DB}"/>
              </a:ext>
            </a:extLst>
          </p:cNvPr>
          <p:cNvSpPr/>
          <p:nvPr userDrawn="1"/>
        </p:nvSpPr>
        <p:spPr>
          <a:xfrm>
            <a:off x="1563688" y="1295400"/>
            <a:ext cx="21259800" cy="1104900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5" name="Picture Placeholder 4">
            <a:extLst>
              <a:ext uri="{FF2B5EF4-FFF2-40B4-BE49-F238E27FC236}">
                <a16:creationId xmlns:a16="http://schemas.microsoft.com/office/drawing/2014/main" xmlns="" id="{4B65CD39-C441-4C4E-B863-AA8AF4602A49}"/>
              </a:ext>
            </a:extLst>
          </p:cNvPr>
          <p:cNvSpPr>
            <a:spLocks noGrp="1"/>
          </p:cNvSpPr>
          <p:nvPr>
            <p:ph type="pic" sz="quarter" idx="11"/>
          </p:nvPr>
        </p:nvSpPr>
        <p:spPr>
          <a:xfrm>
            <a:off x="3965283" y="3833915"/>
            <a:ext cx="6045632" cy="6048169"/>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4" name="Picture Placeholder 3">
            <a:extLst>
              <a:ext uri="{FF2B5EF4-FFF2-40B4-BE49-F238E27FC236}">
                <a16:creationId xmlns:a16="http://schemas.microsoft.com/office/drawing/2014/main" xmlns="" id="{84A0D30C-ACF0-4BE4-AC21-104BED13B44F}"/>
              </a:ext>
            </a:extLst>
          </p:cNvPr>
          <p:cNvSpPr>
            <a:spLocks noGrp="1"/>
          </p:cNvSpPr>
          <p:nvPr>
            <p:ph type="pic" sz="quarter" idx="12"/>
          </p:nvPr>
        </p:nvSpPr>
        <p:spPr>
          <a:xfrm>
            <a:off x="3306330" y="10015993"/>
            <a:ext cx="1317905" cy="1318459"/>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6" name="Picture Placeholder 5">
            <a:extLst>
              <a:ext uri="{FF2B5EF4-FFF2-40B4-BE49-F238E27FC236}">
                <a16:creationId xmlns:a16="http://schemas.microsoft.com/office/drawing/2014/main" xmlns="" id="{C34A3B7E-1B59-4F43-AA45-6E749DBEF8D0}"/>
              </a:ext>
            </a:extLst>
          </p:cNvPr>
          <p:cNvSpPr>
            <a:spLocks noGrp="1"/>
          </p:cNvSpPr>
          <p:nvPr>
            <p:ph type="pic" sz="quarter" idx="13"/>
          </p:nvPr>
        </p:nvSpPr>
        <p:spPr>
          <a:xfrm>
            <a:off x="1400118" y="6188984"/>
            <a:ext cx="1587448" cy="1588114"/>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7" name="Picture Placeholder 6">
            <a:extLst>
              <a:ext uri="{FF2B5EF4-FFF2-40B4-BE49-F238E27FC236}">
                <a16:creationId xmlns:a16="http://schemas.microsoft.com/office/drawing/2014/main" xmlns="" id="{0E7420DC-E46C-44BE-A2FC-745D474ABE31}"/>
              </a:ext>
            </a:extLst>
          </p:cNvPr>
          <p:cNvSpPr>
            <a:spLocks noGrp="1"/>
          </p:cNvSpPr>
          <p:nvPr>
            <p:ph type="pic" sz="quarter" idx="14"/>
          </p:nvPr>
        </p:nvSpPr>
        <p:spPr>
          <a:xfrm>
            <a:off x="3705116" y="2573924"/>
            <a:ext cx="1259463" cy="1259991"/>
          </a:xfrm>
          <a:custGeom>
            <a:avLst/>
            <a:gdLst>
              <a:gd name="connsiteX0" fmla="*/ 4023368 w 8046736"/>
              <a:gd name="connsiteY0" fmla="*/ 0 h 8050114"/>
              <a:gd name="connsiteX1" fmla="*/ 6418354 w 8046736"/>
              <a:gd name="connsiteY1" fmla="*/ 991982 h 8050114"/>
              <a:gd name="connsiteX2" fmla="*/ 7055170 w 8046736"/>
              <a:gd name="connsiteY2" fmla="*/ 1629066 h 8050114"/>
              <a:gd name="connsiteX3" fmla="*/ 7055170 w 8046736"/>
              <a:gd name="connsiteY3" fmla="*/ 6421048 h 8050114"/>
              <a:gd name="connsiteX4" fmla="*/ 6418354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40" y="0"/>
                  <a:pt x="5757310" y="330660"/>
                  <a:pt x="6418354" y="991982"/>
                </a:cubicBezTo>
                <a:cubicBezTo>
                  <a:pt x="7055170" y="1629066"/>
                  <a:pt x="7055170" y="1629066"/>
                  <a:pt x="7055170" y="1629066"/>
                </a:cubicBezTo>
                <a:cubicBezTo>
                  <a:pt x="8377258" y="2951708"/>
                  <a:pt x="8377258" y="5098406"/>
                  <a:pt x="7055170" y="6421048"/>
                </a:cubicBezTo>
                <a:cubicBezTo>
                  <a:pt x="6418354" y="7058133"/>
                  <a:pt x="6418354" y="7058133"/>
                  <a:pt x="6418354"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10751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7A289BE9-3518-4572-9F36-A58461E16083}"/>
              </a:ext>
            </a:extLst>
          </p:cNvPr>
          <p:cNvSpPr>
            <a:spLocks noGrp="1"/>
          </p:cNvSpPr>
          <p:nvPr>
            <p:ph type="pic" sz="quarter" idx="15"/>
          </p:nvPr>
        </p:nvSpPr>
        <p:spPr>
          <a:xfrm>
            <a:off x="13032100" y="5920253"/>
            <a:ext cx="2737986" cy="1875494"/>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r>
              <a:rPr lang="tr-TR"/>
              <a:t>Resim eklemek için simgeye tıklayın</a:t>
            </a:r>
            <a:endParaRPr lang="en-US" dirty="0"/>
          </a:p>
        </p:txBody>
      </p:sp>
      <p:sp>
        <p:nvSpPr>
          <p:cNvPr id="10" name="Picture Placeholder 9">
            <a:extLst>
              <a:ext uri="{FF2B5EF4-FFF2-40B4-BE49-F238E27FC236}">
                <a16:creationId xmlns:a16="http://schemas.microsoft.com/office/drawing/2014/main" xmlns="" id="{E9995F91-8D51-4FF1-A532-B0BD4F0276E7}"/>
              </a:ext>
            </a:extLst>
          </p:cNvPr>
          <p:cNvSpPr>
            <a:spLocks noGrp="1"/>
          </p:cNvSpPr>
          <p:nvPr>
            <p:ph type="pic" sz="quarter" idx="16"/>
          </p:nvPr>
        </p:nvSpPr>
        <p:spPr>
          <a:xfrm>
            <a:off x="15868065" y="5920253"/>
            <a:ext cx="2737986" cy="1875494"/>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r>
              <a:rPr lang="tr-TR"/>
              <a:t>Resim eklemek için simgeye tıklayın</a:t>
            </a:r>
            <a:endParaRPr lang="en-US" dirty="0"/>
          </a:p>
        </p:txBody>
      </p:sp>
      <p:sp>
        <p:nvSpPr>
          <p:cNvPr id="11" name="Picture Placeholder 10">
            <a:extLst>
              <a:ext uri="{FF2B5EF4-FFF2-40B4-BE49-F238E27FC236}">
                <a16:creationId xmlns:a16="http://schemas.microsoft.com/office/drawing/2014/main" xmlns="" id="{EAC8D104-8DBC-47C1-B410-760C3B7EC2CF}"/>
              </a:ext>
            </a:extLst>
          </p:cNvPr>
          <p:cNvSpPr>
            <a:spLocks noGrp="1"/>
          </p:cNvSpPr>
          <p:nvPr>
            <p:ph type="pic" sz="quarter" idx="17"/>
          </p:nvPr>
        </p:nvSpPr>
        <p:spPr>
          <a:xfrm>
            <a:off x="18704031" y="5920253"/>
            <a:ext cx="2737984" cy="1875494"/>
          </a:xfrm>
          <a:custGeom>
            <a:avLst/>
            <a:gdLst>
              <a:gd name="connsiteX0" fmla="*/ 0 w 2737984"/>
              <a:gd name="connsiteY0" fmla="*/ 0 h 1875494"/>
              <a:gd name="connsiteX1" fmla="*/ 2737984 w 2737984"/>
              <a:gd name="connsiteY1" fmla="*/ 0 h 1875494"/>
              <a:gd name="connsiteX2" fmla="*/ 2737984 w 2737984"/>
              <a:gd name="connsiteY2" fmla="*/ 1875494 h 1875494"/>
              <a:gd name="connsiteX3" fmla="*/ 0 w 2737984"/>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4" h="1875494">
                <a:moveTo>
                  <a:pt x="0" y="0"/>
                </a:moveTo>
                <a:lnTo>
                  <a:pt x="2737984" y="0"/>
                </a:lnTo>
                <a:lnTo>
                  <a:pt x="2737984"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r>
              <a:rPr lang="tr-TR"/>
              <a:t>Resim eklemek için simgeye tıklayın</a:t>
            </a:r>
            <a:endParaRPr lang="en-US" dirty="0"/>
          </a:p>
        </p:txBody>
      </p:sp>
    </p:spTree>
    <p:extLst>
      <p:ext uri="{BB962C8B-B14F-4D97-AF65-F5344CB8AC3E}">
        <p14:creationId xmlns:p14="http://schemas.microsoft.com/office/powerpoint/2010/main" val="1420349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76F69F73-D8F6-4011-B18F-94501EB735F8}"/>
              </a:ext>
            </a:extLst>
          </p:cNvPr>
          <p:cNvSpPr>
            <a:spLocks noGrp="1"/>
          </p:cNvSpPr>
          <p:nvPr>
            <p:ph type="pic" sz="quarter" idx="11"/>
          </p:nvPr>
        </p:nvSpPr>
        <p:spPr>
          <a:xfrm>
            <a:off x="1563690" y="0"/>
            <a:ext cx="21259800" cy="9809018"/>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1205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ppt_x"/>
                                          </p:val>
                                        </p:tav>
                                        <p:tav tm="100000">
                                          <p:val>
                                            <p:strVal val="#ppt_x"/>
                                          </p:val>
                                        </p:tav>
                                      </p:tavLst>
                                    </p:anim>
                                    <p:anim calcmode="lin" valueType="num">
                                      <p:cBhvr additive="base">
                                        <p:cTn id="8" dur="13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A240EB-83C5-41A3-BFE2-C7A430E2E477}"/>
              </a:ext>
            </a:extLst>
          </p:cNvPr>
          <p:cNvSpPr>
            <a:spLocks noGrp="1"/>
          </p:cNvSpPr>
          <p:nvPr>
            <p:ph type="ctrTitle"/>
          </p:nvPr>
        </p:nvSpPr>
        <p:spPr>
          <a:xfrm>
            <a:off x="3048000" y="2244725"/>
            <a:ext cx="18291175" cy="47752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86DBADD6-426D-4035-9044-B04C652D77F5}"/>
              </a:ext>
            </a:extLst>
          </p:cNvPr>
          <p:cNvSpPr>
            <a:spLocks noGrp="1"/>
          </p:cNvSpPr>
          <p:nvPr>
            <p:ph type="subTitle" idx="1"/>
          </p:nvPr>
        </p:nvSpPr>
        <p:spPr>
          <a:xfrm>
            <a:off x="3048000" y="7204075"/>
            <a:ext cx="18291175"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8E2D3D77-73A8-4F4A-964A-F81A629975F8}"/>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5" name="Alt Bilgi Yer Tutucusu 4">
            <a:extLst>
              <a:ext uri="{FF2B5EF4-FFF2-40B4-BE49-F238E27FC236}">
                <a16:creationId xmlns:a16="http://schemas.microsoft.com/office/drawing/2014/main" xmlns="" id="{6005FFB6-DC00-4433-B5F9-154FB786A86F}"/>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xmlns="" id="{A628DCE7-7DBC-43D0-B152-E5A92FC67E3A}"/>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1189209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B130F62-F72D-4B4F-9D5D-5B5C88DDC0A5}"/>
              </a:ext>
            </a:extLst>
          </p:cNvPr>
          <p:cNvSpPr>
            <a:spLocks noGrp="1"/>
          </p:cNvSpPr>
          <p:nvPr>
            <p:ph type="title"/>
          </p:nvPr>
        </p:nvSpPr>
        <p:spPr>
          <a:xfrm>
            <a:off x="1676400" y="730250"/>
            <a:ext cx="21034375" cy="2651125"/>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864B9FA8-9425-4138-BCAD-D4CAA1B7C8B1}"/>
              </a:ext>
            </a:extLst>
          </p:cNvPr>
          <p:cNvSpPr>
            <a:spLocks noGrp="1"/>
          </p:cNvSpPr>
          <p:nvPr>
            <p:ph idx="1"/>
          </p:nvPr>
        </p:nvSpPr>
        <p:spPr>
          <a:xfrm>
            <a:off x="1676400" y="3651250"/>
            <a:ext cx="21034375" cy="8702675"/>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CB4FCBC-305B-4A93-95DC-F08BCEF4445D}"/>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5" name="Alt Bilgi Yer Tutucusu 4">
            <a:extLst>
              <a:ext uri="{FF2B5EF4-FFF2-40B4-BE49-F238E27FC236}">
                <a16:creationId xmlns:a16="http://schemas.microsoft.com/office/drawing/2014/main" xmlns="" id="{3918D563-181A-43F0-A8D7-7D41C79C5B78}"/>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xmlns="" id="{97033C74-E713-4CE3-BC64-0FD89283D01E}"/>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4117727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35D7476-E5AB-426F-ACC6-16FB35262F45}"/>
              </a:ext>
            </a:extLst>
          </p:cNvPr>
          <p:cNvSpPr>
            <a:spLocks noGrp="1"/>
          </p:cNvSpPr>
          <p:nvPr>
            <p:ph type="title"/>
          </p:nvPr>
        </p:nvSpPr>
        <p:spPr>
          <a:xfrm>
            <a:off x="1663700" y="3419475"/>
            <a:ext cx="21034375" cy="5705475"/>
          </a:xfrm>
          <a:prstGeom prst="rect">
            <a:avLst/>
          </a:prstGeo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A968B6E2-7703-48B7-A7B4-AE5F889086C2}"/>
              </a:ext>
            </a:extLst>
          </p:cNvPr>
          <p:cNvSpPr>
            <a:spLocks noGrp="1"/>
          </p:cNvSpPr>
          <p:nvPr>
            <p:ph type="body" idx="1"/>
          </p:nvPr>
        </p:nvSpPr>
        <p:spPr>
          <a:xfrm>
            <a:off x="1663700" y="9178925"/>
            <a:ext cx="21034375" cy="30003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1F337716-E753-45E9-8683-DA1AA449045D}"/>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5" name="Alt Bilgi Yer Tutucusu 4">
            <a:extLst>
              <a:ext uri="{FF2B5EF4-FFF2-40B4-BE49-F238E27FC236}">
                <a16:creationId xmlns:a16="http://schemas.microsoft.com/office/drawing/2014/main" xmlns="" id="{796FFD52-A7AE-4E7F-AAAB-D3BB37059AC5}"/>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xmlns="" id="{63279C42-2C0D-4D68-8135-FC66C079C9A6}"/>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893758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016FD6-4D6B-41CF-8E11-C3DFACCDC944}"/>
              </a:ext>
            </a:extLst>
          </p:cNvPr>
          <p:cNvSpPr>
            <a:spLocks noGrp="1"/>
          </p:cNvSpPr>
          <p:nvPr>
            <p:ph type="title"/>
          </p:nvPr>
        </p:nvSpPr>
        <p:spPr>
          <a:xfrm>
            <a:off x="1676400" y="730250"/>
            <a:ext cx="21034375" cy="2651125"/>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C119BD3-7DCF-4704-B632-AAAE8F742823}"/>
              </a:ext>
            </a:extLst>
          </p:cNvPr>
          <p:cNvSpPr>
            <a:spLocks noGrp="1"/>
          </p:cNvSpPr>
          <p:nvPr>
            <p:ph sz="half" idx="1"/>
          </p:nvPr>
        </p:nvSpPr>
        <p:spPr>
          <a:xfrm>
            <a:off x="1676400" y="3651250"/>
            <a:ext cx="10440988" cy="8702675"/>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6A54DE74-B628-4A33-8589-BC38F8BA530A}"/>
              </a:ext>
            </a:extLst>
          </p:cNvPr>
          <p:cNvSpPr>
            <a:spLocks noGrp="1"/>
          </p:cNvSpPr>
          <p:nvPr>
            <p:ph sz="half" idx="2"/>
          </p:nvPr>
        </p:nvSpPr>
        <p:spPr>
          <a:xfrm>
            <a:off x="12269788" y="3651250"/>
            <a:ext cx="10440987" cy="8702675"/>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B458ADC8-E28D-4023-89EB-10FCBC2DE49F}"/>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6" name="Alt Bilgi Yer Tutucusu 5">
            <a:extLst>
              <a:ext uri="{FF2B5EF4-FFF2-40B4-BE49-F238E27FC236}">
                <a16:creationId xmlns:a16="http://schemas.microsoft.com/office/drawing/2014/main" xmlns="" id="{7E1E1AC9-9C82-4689-8123-A1AA0CF7D666}"/>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xmlns="" id="{16734068-27D5-47A3-838C-31FC5586DEC2}"/>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3814317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86D09FE-6DAB-4FA5-AB7B-2EF508F95262}"/>
              </a:ext>
            </a:extLst>
          </p:cNvPr>
          <p:cNvSpPr>
            <a:spLocks noGrp="1"/>
          </p:cNvSpPr>
          <p:nvPr>
            <p:ph type="title"/>
          </p:nvPr>
        </p:nvSpPr>
        <p:spPr>
          <a:xfrm>
            <a:off x="1679575" y="730250"/>
            <a:ext cx="21034375" cy="2651125"/>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D8898A5-39A9-4C05-B64C-67875A26D098}"/>
              </a:ext>
            </a:extLst>
          </p:cNvPr>
          <p:cNvSpPr>
            <a:spLocks noGrp="1"/>
          </p:cNvSpPr>
          <p:nvPr>
            <p:ph type="body" idx="1"/>
          </p:nvPr>
        </p:nvSpPr>
        <p:spPr>
          <a:xfrm>
            <a:off x="1679575" y="3362325"/>
            <a:ext cx="10317163"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0B4908A2-16B8-47C9-8FC9-BD0864A63699}"/>
              </a:ext>
            </a:extLst>
          </p:cNvPr>
          <p:cNvSpPr>
            <a:spLocks noGrp="1"/>
          </p:cNvSpPr>
          <p:nvPr>
            <p:ph sz="half" idx="2"/>
          </p:nvPr>
        </p:nvSpPr>
        <p:spPr>
          <a:xfrm>
            <a:off x="1679575" y="5010150"/>
            <a:ext cx="10317163" cy="7369175"/>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F98FE8C8-ACCC-40AF-B8E8-680050120D65}"/>
              </a:ext>
            </a:extLst>
          </p:cNvPr>
          <p:cNvSpPr>
            <a:spLocks noGrp="1"/>
          </p:cNvSpPr>
          <p:nvPr>
            <p:ph type="body" sz="quarter" idx="3"/>
          </p:nvPr>
        </p:nvSpPr>
        <p:spPr>
          <a:xfrm>
            <a:off x="12345988" y="3362325"/>
            <a:ext cx="10367962"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0A7A6D53-1811-48B2-8319-7B46626FB47E}"/>
              </a:ext>
            </a:extLst>
          </p:cNvPr>
          <p:cNvSpPr>
            <a:spLocks noGrp="1"/>
          </p:cNvSpPr>
          <p:nvPr>
            <p:ph sz="quarter" idx="4"/>
          </p:nvPr>
        </p:nvSpPr>
        <p:spPr>
          <a:xfrm>
            <a:off x="12345988" y="5010150"/>
            <a:ext cx="10367962" cy="7369175"/>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419F2613-3874-43B9-A149-F3CFE54E07F9}"/>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8" name="Alt Bilgi Yer Tutucusu 7">
            <a:extLst>
              <a:ext uri="{FF2B5EF4-FFF2-40B4-BE49-F238E27FC236}">
                <a16:creationId xmlns:a16="http://schemas.microsoft.com/office/drawing/2014/main" xmlns="" id="{CDC26BCB-2504-4583-B2CC-CC2BF237A434}"/>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xmlns="" id="{300AD67C-08AA-481C-8FEC-75A75AE7C56A}"/>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1404247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3462F22-D6A5-4F23-BD39-52B686ECCCF0}"/>
              </a:ext>
            </a:extLst>
          </p:cNvPr>
          <p:cNvSpPr>
            <a:spLocks noGrp="1"/>
          </p:cNvSpPr>
          <p:nvPr>
            <p:ph type="title"/>
          </p:nvPr>
        </p:nvSpPr>
        <p:spPr>
          <a:xfrm>
            <a:off x="1676400" y="730250"/>
            <a:ext cx="21034375" cy="2651125"/>
          </a:xfrm>
          <a:prstGeom prst="rect">
            <a:avLst/>
          </a:prstGeom>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D9FDF80C-8B28-4934-A0BA-051DCE53C44E}"/>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4" name="Alt Bilgi Yer Tutucusu 3">
            <a:extLst>
              <a:ext uri="{FF2B5EF4-FFF2-40B4-BE49-F238E27FC236}">
                <a16:creationId xmlns:a16="http://schemas.microsoft.com/office/drawing/2014/main" xmlns="" id="{D6D5DAFF-6561-49B4-A933-05CECDE088FD}"/>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xmlns="" id="{BE366BD8-4C8B-4847-9278-EFB57545E6E9}"/>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341961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C0D292E7-ABD3-40DE-8118-6589ECC64B14}"/>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3" name="Alt Bilgi Yer Tutucusu 2">
            <a:extLst>
              <a:ext uri="{FF2B5EF4-FFF2-40B4-BE49-F238E27FC236}">
                <a16:creationId xmlns:a16="http://schemas.microsoft.com/office/drawing/2014/main" xmlns="" id="{F5E9604A-632E-42A6-91A9-C427A450A5C9}"/>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xmlns="" id="{BD90CE56-A09C-4C92-A08F-3209ED9DED83}"/>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90353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964EAA-2CC8-4D6B-A52B-EF86B1EFFD40}"/>
              </a:ext>
            </a:extLst>
          </p:cNvPr>
          <p:cNvSpPr>
            <a:spLocks noGrp="1"/>
          </p:cNvSpPr>
          <p:nvPr>
            <p:ph type="title"/>
          </p:nvPr>
        </p:nvSpPr>
        <p:spPr>
          <a:xfrm>
            <a:off x="1679575" y="914400"/>
            <a:ext cx="7866063" cy="3200400"/>
          </a:xfrm>
          <a:prstGeom prst="rect">
            <a:avLst/>
          </a:prstGeo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FFD3D82-2673-4109-8225-716464FA70BE}"/>
              </a:ext>
            </a:extLst>
          </p:cNvPr>
          <p:cNvSpPr>
            <a:spLocks noGrp="1"/>
          </p:cNvSpPr>
          <p:nvPr>
            <p:ph idx="1"/>
          </p:nvPr>
        </p:nvSpPr>
        <p:spPr>
          <a:xfrm>
            <a:off x="10367963" y="1974850"/>
            <a:ext cx="12345987"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1631F366-F268-4110-8463-978FC696E635}"/>
              </a:ext>
            </a:extLst>
          </p:cNvPr>
          <p:cNvSpPr>
            <a:spLocks noGrp="1"/>
          </p:cNvSpPr>
          <p:nvPr>
            <p:ph type="body" sz="half" idx="2"/>
          </p:nvPr>
        </p:nvSpPr>
        <p:spPr>
          <a:xfrm>
            <a:off x="1679575" y="4114800"/>
            <a:ext cx="7866063"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DA1587BE-B12C-43AE-8700-44626C22E6AD}"/>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6" name="Alt Bilgi Yer Tutucusu 5">
            <a:extLst>
              <a:ext uri="{FF2B5EF4-FFF2-40B4-BE49-F238E27FC236}">
                <a16:creationId xmlns:a16="http://schemas.microsoft.com/office/drawing/2014/main" xmlns="" id="{77339D5C-2DF3-464E-AA97-F68287129E75}"/>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xmlns="" id="{FCDA92F9-5309-4545-86BA-451C1ED0FC6D}"/>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2074815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8FFF07F-1E94-4A5E-81B1-4CEE6560DE69}"/>
              </a:ext>
            </a:extLst>
          </p:cNvPr>
          <p:cNvSpPr>
            <a:spLocks noGrp="1"/>
          </p:cNvSpPr>
          <p:nvPr>
            <p:ph type="title"/>
          </p:nvPr>
        </p:nvSpPr>
        <p:spPr>
          <a:xfrm>
            <a:off x="1679575" y="914400"/>
            <a:ext cx="7866063" cy="32004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65882D77-5341-4CD4-B7EC-68255E8789C6}"/>
              </a:ext>
            </a:extLst>
          </p:cNvPr>
          <p:cNvSpPr>
            <a:spLocks noGrp="1"/>
          </p:cNvSpPr>
          <p:nvPr>
            <p:ph type="pic" idx="1"/>
          </p:nvPr>
        </p:nvSpPr>
        <p:spPr>
          <a:xfrm>
            <a:off x="10367963" y="1974850"/>
            <a:ext cx="12345987"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8B3E1805-4DB5-4F64-B0C8-1812144AE0E8}"/>
              </a:ext>
            </a:extLst>
          </p:cNvPr>
          <p:cNvSpPr>
            <a:spLocks noGrp="1"/>
          </p:cNvSpPr>
          <p:nvPr>
            <p:ph type="body" sz="half" idx="2"/>
          </p:nvPr>
        </p:nvSpPr>
        <p:spPr>
          <a:xfrm>
            <a:off x="1679575" y="4114800"/>
            <a:ext cx="7866063"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AF38BD31-D881-4F37-9D7D-07AF7005E930}"/>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6" name="Alt Bilgi Yer Tutucusu 5">
            <a:extLst>
              <a:ext uri="{FF2B5EF4-FFF2-40B4-BE49-F238E27FC236}">
                <a16:creationId xmlns:a16="http://schemas.microsoft.com/office/drawing/2014/main" xmlns="" id="{8E4EBF28-B8D0-4BB4-95EC-458855174EE9}"/>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xmlns="" id="{6D47F2B6-D1AB-4D8E-A3AC-A34256DFB50E}"/>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233335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xmlns="" id="{CDF241A1-3249-4A50-880D-BD32EE84584D}"/>
              </a:ext>
            </a:extLst>
          </p:cNvPr>
          <p:cNvSpPr>
            <a:spLocks noGrp="1"/>
          </p:cNvSpPr>
          <p:nvPr>
            <p:ph type="pic" sz="quarter" idx="15"/>
          </p:nvPr>
        </p:nvSpPr>
        <p:spPr>
          <a:xfrm>
            <a:off x="12193587" y="0"/>
            <a:ext cx="10629901" cy="13716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r>
              <a:rPr lang="tr-TR"/>
              <a:t>Resim eklemek için simgeye tıklayın</a:t>
            </a:r>
            <a:endParaRPr lang="en-US" dirty="0"/>
          </a:p>
        </p:txBody>
      </p:sp>
    </p:spTree>
    <p:extLst>
      <p:ext uri="{BB962C8B-B14F-4D97-AF65-F5344CB8AC3E}">
        <p14:creationId xmlns:p14="http://schemas.microsoft.com/office/powerpoint/2010/main" val="137561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6ED7F2A-3FDF-454A-AF17-BC3ED62C6F7A}"/>
              </a:ext>
            </a:extLst>
          </p:cNvPr>
          <p:cNvSpPr>
            <a:spLocks noGrp="1"/>
          </p:cNvSpPr>
          <p:nvPr>
            <p:ph type="title"/>
          </p:nvPr>
        </p:nvSpPr>
        <p:spPr>
          <a:xfrm>
            <a:off x="1676400" y="730250"/>
            <a:ext cx="21034375" cy="2651125"/>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371ABBB1-3001-4009-B7E8-22567BE988C8}"/>
              </a:ext>
            </a:extLst>
          </p:cNvPr>
          <p:cNvSpPr>
            <a:spLocks noGrp="1"/>
          </p:cNvSpPr>
          <p:nvPr>
            <p:ph type="body" orient="vert" idx="1"/>
          </p:nvPr>
        </p:nvSpPr>
        <p:spPr>
          <a:xfrm>
            <a:off x="1676400" y="3651250"/>
            <a:ext cx="21034375" cy="8702675"/>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8F90C66-18B8-427C-98D4-5A3D3E3A5B7A}"/>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5" name="Alt Bilgi Yer Tutucusu 4">
            <a:extLst>
              <a:ext uri="{FF2B5EF4-FFF2-40B4-BE49-F238E27FC236}">
                <a16:creationId xmlns:a16="http://schemas.microsoft.com/office/drawing/2014/main" xmlns="" id="{4FB88B13-F679-4E44-85EE-3F2ACD2EE7F4}"/>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xmlns="" id="{FDE1B057-9AD8-4611-9766-C0CA252A2F42}"/>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2636245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928E01FB-FEAE-4179-8971-4C925ABABD30}"/>
              </a:ext>
            </a:extLst>
          </p:cNvPr>
          <p:cNvSpPr>
            <a:spLocks noGrp="1"/>
          </p:cNvSpPr>
          <p:nvPr>
            <p:ph type="title" orient="vert"/>
          </p:nvPr>
        </p:nvSpPr>
        <p:spPr>
          <a:xfrm>
            <a:off x="17452975" y="730250"/>
            <a:ext cx="5257800" cy="11623675"/>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29F513C-00AF-4832-A188-52282209C962}"/>
              </a:ext>
            </a:extLst>
          </p:cNvPr>
          <p:cNvSpPr>
            <a:spLocks noGrp="1"/>
          </p:cNvSpPr>
          <p:nvPr>
            <p:ph type="body" orient="vert" idx="1"/>
          </p:nvPr>
        </p:nvSpPr>
        <p:spPr>
          <a:xfrm>
            <a:off x="1676400" y="730250"/>
            <a:ext cx="15624175" cy="11623675"/>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1296BFD-A9E8-47FD-8CB5-0EDE939078C2}"/>
              </a:ext>
            </a:extLst>
          </p:cNvPr>
          <p:cNvSpPr>
            <a:spLocks noGrp="1"/>
          </p:cNvSpPr>
          <p:nvPr>
            <p:ph type="dt" sz="half" idx="10"/>
          </p:nvPr>
        </p:nvSpPr>
        <p:spPr>
          <a:xfrm>
            <a:off x="1676400" y="12712700"/>
            <a:ext cx="5487988" cy="730250"/>
          </a:xfrm>
          <a:prstGeom prst="rect">
            <a:avLst/>
          </a:prstGeom>
        </p:spPr>
        <p:txBody>
          <a:bodyPr/>
          <a:lstStyle/>
          <a:p>
            <a:fld id="{CEEFC6B5-20A0-48C9-B1EF-F96F6C7BFF4C}" type="datetimeFigureOut">
              <a:rPr lang="tr-TR" smtClean="0"/>
              <a:t>9.03.2022</a:t>
            </a:fld>
            <a:endParaRPr lang="tr-TR"/>
          </a:p>
        </p:txBody>
      </p:sp>
      <p:sp>
        <p:nvSpPr>
          <p:cNvPr id="5" name="Alt Bilgi Yer Tutucusu 4">
            <a:extLst>
              <a:ext uri="{FF2B5EF4-FFF2-40B4-BE49-F238E27FC236}">
                <a16:creationId xmlns:a16="http://schemas.microsoft.com/office/drawing/2014/main" xmlns="" id="{9102FB38-8041-4775-B252-B5753EE37F7F}"/>
              </a:ext>
            </a:extLst>
          </p:cNvPr>
          <p:cNvSpPr>
            <a:spLocks noGrp="1"/>
          </p:cNvSpPr>
          <p:nvPr>
            <p:ph type="ftr" sz="quarter" idx="11"/>
          </p:nvPr>
        </p:nvSpPr>
        <p:spPr>
          <a:xfrm>
            <a:off x="8078788" y="12712700"/>
            <a:ext cx="8229600" cy="730250"/>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xmlns="" id="{CAB74642-5A0D-4FC0-B02E-EB9055918B03}"/>
              </a:ext>
            </a:extLst>
          </p:cNvPr>
          <p:cNvSpPr>
            <a:spLocks noGrp="1"/>
          </p:cNvSpPr>
          <p:nvPr>
            <p:ph type="sldNum" sz="quarter" idx="12"/>
          </p:nvPr>
        </p:nvSpPr>
        <p:spPr>
          <a:xfrm>
            <a:off x="17222788" y="12712700"/>
            <a:ext cx="5487987" cy="730250"/>
          </a:xfrm>
          <a:prstGeom prst="rect">
            <a:avLst/>
          </a:prstGeom>
        </p:spPr>
        <p:txBody>
          <a:bodyPr/>
          <a:lstStyle/>
          <a:p>
            <a:fld id="{259BF0B8-FCE5-4771-AE72-6828FE9A3BE4}" type="slidenum">
              <a:rPr lang="tr-TR" smtClean="0"/>
              <a:t>‹#›</a:t>
            </a:fld>
            <a:endParaRPr lang="tr-TR"/>
          </a:p>
        </p:txBody>
      </p:sp>
    </p:spTree>
    <p:extLst>
      <p:ext uri="{BB962C8B-B14F-4D97-AF65-F5344CB8AC3E}">
        <p14:creationId xmlns:p14="http://schemas.microsoft.com/office/powerpoint/2010/main" val="2194258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261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883C36FF-5F8D-4BA8-B289-E005C16E137E}"/>
              </a:ext>
            </a:extLst>
          </p:cNvPr>
          <p:cNvSpPr>
            <a:spLocks noGrp="1"/>
          </p:cNvSpPr>
          <p:nvPr>
            <p:ph type="pic" sz="quarter" idx="11"/>
          </p:nvPr>
        </p:nvSpPr>
        <p:spPr>
          <a:xfrm>
            <a:off x="8170218" y="2832943"/>
            <a:ext cx="8046736" cy="8050114"/>
          </a:xfrm>
          <a:custGeom>
            <a:avLst/>
            <a:gdLst>
              <a:gd name="connsiteX0" fmla="*/ 4023368 w 8046736"/>
              <a:gd name="connsiteY0" fmla="*/ 0 h 8050114"/>
              <a:gd name="connsiteX1" fmla="*/ 6418353 w 8046736"/>
              <a:gd name="connsiteY1" fmla="*/ 991982 h 8050114"/>
              <a:gd name="connsiteX2" fmla="*/ 7055171 w 8046736"/>
              <a:gd name="connsiteY2" fmla="*/ 1629066 h 8050114"/>
              <a:gd name="connsiteX3" fmla="*/ 7055171 w 8046736"/>
              <a:gd name="connsiteY3" fmla="*/ 6421048 h 8050114"/>
              <a:gd name="connsiteX4" fmla="*/ 6418353 w 8046736"/>
              <a:gd name="connsiteY4" fmla="*/ 7058133 h 8050114"/>
              <a:gd name="connsiteX5" fmla="*/ 1628382 w 8046736"/>
              <a:gd name="connsiteY5" fmla="*/ 7058133 h 8050114"/>
              <a:gd name="connsiteX6" fmla="*/ 991565 w 8046736"/>
              <a:gd name="connsiteY6" fmla="*/ 6421048 h 8050114"/>
              <a:gd name="connsiteX7" fmla="*/ 991565 w 8046736"/>
              <a:gd name="connsiteY7" fmla="*/ 1629066 h 8050114"/>
              <a:gd name="connsiteX8" fmla="*/ 1628382 w 8046736"/>
              <a:gd name="connsiteY8" fmla="*/ 991982 h 8050114"/>
              <a:gd name="connsiteX9" fmla="*/ 4023368 w 8046736"/>
              <a:gd name="connsiteY9" fmla="*/ 0 h 80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736" h="8050114">
                <a:moveTo>
                  <a:pt x="4023368" y="0"/>
                </a:moveTo>
                <a:cubicBezTo>
                  <a:pt x="4890339" y="0"/>
                  <a:pt x="5757309" y="330660"/>
                  <a:pt x="6418353" y="991982"/>
                </a:cubicBezTo>
                <a:cubicBezTo>
                  <a:pt x="7055171" y="1629066"/>
                  <a:pt x="7055171" y="1629066"/>
                  <a:pt x="7055171" y="1629066"/>
                </a:cubicBezTo>
                <a:cubicBezTo>
                  <a:pt x="8377258" y="2951708"/>
                  <a:pt x="8377258" y="5098406"/>
                  <a:pt x="7055171" y="6421048"/>
                </a:cubicBezTo>
                <a:cubicBezTo>
                  <a:pt x="6418353" y="7058133"/>
                  <a:pt x="6418353" y="7058133"/>
                  <a:pt x="6418353" y="7058133"/>
                </a:cubicBezTo>
                <a:cubicBezTo>
                  <a:pt x="5096266" y="8380775"/>
                  <a:pt x="2950470" y="8380775"/>
                  <a:pt x="1628382" y="7058133"/>
                </a:cubicBezTo>
                <a:cubicBezTo>
                  <a:pt x="991565" y="6421048"/>
                  <a:pt x="991565" y="6421048"/>
                  <a:pt x="991565" y="6421048"/>
                </a:cubicBezTo>
                <a:cubicBezTo>
                  <a:pt x="-330522" y="5098406"/>
                  <a:pt x="-330522" y="2951708"/>
                  <a:pt x="991565" y="1629066"/>
                </a:cubicBezTo>
                <a:cubicBezTo>
                  <a:pt x="1628382" y="991982"/>
                  <a:pt x="1628382" y="991982"/>
                  <a:pt x="1628382" y="991982"/>
                </a:cubicBezTo>
                <a:cubicBezTo>
                  <a:pt x="2289426" y="330660"/>
                  <a:pt x="3156397" y="0"/>
                  <a:pt x="4023368"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770195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81CAACFA-A336-43D7-8F2B-E1DE7FE1C472}"/>
              </a:ext>
            </a:extLst>
          </p:cNvPr>
          <p:cNvSpPr>
            <a:spLocks noGrp="1"/>
          </p:cNvSpPr>
          <p:nvPr>
            <p:ph type="pic" sz="quarter" idx="11"/>
          </p:nvPr>
        </p:nvSpPr>
        <p:spPr>
          <a:xfrm>
            <a:off x="8470125" y="3134676"/>
            <a:ext cx="3619429" cy="3619010"/>
          </a:xfrm>
          <a:custGeom>
            <a:avLst/>
            <a:gdLst>
              <a:gd name="connsiteX0" fmla="*/ 3619429 w 3619429"/>
              <a:gd name="connsiteY0" fmla="*/ 0 h 3619010"/>
              <a:gd name="connsiteX1" fmla="*/ 3619429 w 3619429"/>
              <a:gd name="connsiteY1" fmla="*/ 3619010 h 3619010"/>
              <a:gd name="connsiteX2" fmla="*/ 0 w 3619429"/>
              <a:gd name="connsiteY2" fmla="*/ 3619010 h 3619010"/>
              <a:gd name="connsiteX3" fmla="*/ 917060 w 3619429"/>
              <a:gd name="connsiteY3" fmla="*/ 1505980 h 3619010"/>
              <a:gd name="connsiteX4" fmla="*/ 1507235 w 3619429"/>
              <a:gd name="connsiteY4" fmla="*/ 916362 h 3619010"/>
              <a:gd name="connsiteX5" fmla="*/ 3619429 w 3619429"/>
              <a:gd name="connsiteY5" fmla="*/ 0 h 36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9010">
                <a:moveTo>
                  <a:pt x="3619429" y="0"/>
                </a:moveTo>
                <a:lnTo>
                  <a:pt x="3619429" y="3619010"/>
                </a:lnTo>
                <a:lnTo>
                  <a:pt x="0" y="3619010"/>
                </a:lnTo>
                <a:cubicBezTo>
                  <a:pt x="25520" y="2851308"/>
                  <a:pt x="331207" y="2091415"/>
                  <a:pt x="917060" y="1505980"/>
                </a:cubicBezTo>
                <a:cubicBezTo>
                  <a:pt x="1507235" y="916362"/>
                  <a:pt x="1507235" y="916362"/>
                  <a:pt x="1507235" y="916362"/>
                </a:cubicBezTo>
                <a:cubicBezTo>
                  <a:pt x="2092530" y="331486"/>
                  <a:pt x="2852145" y="25939"/>
                  <a:pt x="361942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3" name="Picture Placeholder 2">
            <a:extLst>
              <a:ext uri="{FF2B5EF4-FFF2-40B4-BE49-F238E27FC236}">
                <a16:creationId xmlns:a16="http://schemas.microsoft.com/office/drawing/2014/main" xmlns="" id="{1F06080D-C429-48A8-B843-92D33ECB5B7D}"/>
              </a:ext>
            </a:extLst>
          </p:cNvPr>
          <p:cNvSpPr>
            <a:spLocks noGrp="1"/>
          </p:cNvSpPr>
          <p:nvPr>
            <p:ph type="pic" sz="quarter" idx="12"/>
          </p:nvPr>
        </p:nvSpPr>
        <p:spPr>
          <a:xfrm>
            <a:off x="12298736" y="3134537"/>
            <a:ext cx="3623892" cy="3619150"/>
          </a:xfrm>
          <a:custGeom>
            <a:avLst/>
            <a:gdLst>
              <a:gd name="connsiteX0" fmla="*/ 0 w 3623892"/>
              <a:gd name="connsiteY0" fmla="*/ 0 h 3619150"/>
              <a:gd name="connsiteX1" fmla="*/ 2116795 w 3623892"/>
              <a:gd name="connsiteY1" fmla="*/ 916502 h 3619150"/>
              <a:gd name="connsiteX2" fmla="*/ 2706832 w 3623892"/>
              <a:gd name="connsiteY2" fmla="*/ 1506120 h 3619150"/>
              <a:gd name="connsiteX3" fmla="*/ 3623892 w 3623892"/>
              <a:gd name="connsiteY3" fmla="*/ 3619150 h 3619150"/>
              <a:gd name="connsiteX4" fmla="*/ 0 w 3623892"/>
              <a:gd name="connsiteY4" fmla="*/ 3619150 h 36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9150">
                <a:moveTo>
                  <a:pt x="0" y="0"/>
                </a:moveTo>
                <a:cubicBezTo>
                  <a:pt x="768958" y="24823"/>
                  <a:pt x="1530385" y="330370"/>
                  <a:pt x="2116795" y="916502"/>
                </a:cubicBezTo>
                <a:cubicBezTo>
                  <a:pt x="2706832" y="1506120"/>
                  <a:pt x="2706832" y="1506120"/>
                  <a:pt x="2706832" y="1506120"/>
                </a:cubicBezTo>
                <a:cubicBezTo>
                  <a:pt x="3292684" y="2091554"/>
                  <a:pt x="3598371" y="2851447"/>
                  <a:pt x="3623892" y="3619150"/>
                </a:cubicBezTo>
                <a:lnTo>
                  <a:pt x="0" y="36191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4" name="Picture Placeholder 3">
            <a:extLst>
              <a:ext uri="{FF2B5EF4-FFF2-40B4-BE49-F238E27FC236}">
                <a16:creationId xmlns:a16="http://schemas.microsoft.com/office/drawing/2014/main" xmlns="" id="{C3097419-BD92-4E3B-9C5D-9A5A67E29422}"/>
              </a:ext>
            </a:extLst>
          </p:cNvPr>
          <p:cNvSpPr>
            <a:spLocks noGrp="1"/>
          </p:cNvSpPr>
          <p:nvPr>
            <p:ph type="pic" sz="quarter" idx="13"/>
          </p:nvPr>
        </p:nvSpPr>
        <p:spPr>
          <a:xfrm>
            <a:off x="12298736" y="6962871"/>
            <a:ext cx="3623892" cy="3618871"/>
          </a:xfrm>
          <a:custGeom>
            <a:avLst/>
            <a:gdLst>
              <a:gd name="connsiteX0" fmla="*/ 0 w 3623892"/>
              <a:gd name="connsiteY0" fmla="*/ 0 h 3618871"/>
              <a:gd name="connsiteX1" fmla="*/ 3623892 w 3623892"/>
              <a:gd name="connsiteY1" fmla="*/ 0 h 3618871"/>
              <a:gd name="connsiteX2" fmla="*/ 2706832 w 3623892"/>
              <a:gd name="connsiteY2" fmla="*/ 2112891 h 3618871"/>
              <a:gd name="connsiteX3" fmla="*/ 2116795 w 3623892"/>
              <a:gd name="connsiteY3" fmla="*/ 2702509 h 3618871"/>
              <a:gd name="connsiteX4" fmla="*/ 0 w 3623892"/>
              <a:gd name="connsiteY4" fmla="*/ 3618871 h 361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8871">
                <a:moveTo>
                  <a:pt x="0" y="0"/>
                </a:moveTo>
                <a:lnTo>
                  <a:pt x="3623892" y="0"/>
                </a:lnTo>
                <a:cubicBezTo>
                  <a:pt x="3598371" y="767563"/>
                  <a:pt x="3292684" y="1527456"/>
                  <a:pt x="2706832" y="2112891"/>
                </a:cubicBezTo>
                <a:cubicBezTo>
                  <a:pt x="2116795" y="2702509"/>
                  <a:pt x="2116795" y="2702509"/>
                  <a:pt x="2116795" y="2702509"/>
                </a:cubicBezTo>
                <a:cubicBezTo>
                  <a:pt x="1530385" y="3288640"/>
                  <a:pt x="768958" y="3594048"/>
                  <a:pt x="0" y="3618871"/>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5" name="Picture Placeholder 4">
            <a:extLst>
              <a:ext uri="{FF2B5EF4-FFF2-40B4-BE49-F238E27FC236}">
                <a16:creationId xmlns:a16="http://schemas.microsoft.com/office/drawing/2014/main" xmlns="" id="{F8122979-052C-4C34-8F77-81BE4B1E399E}"/>
              </a:ext>
            </a:extLst>
          </p:cNvPr>
          <p:cNvSpPr>
            <a:spLocks noGrp="1"/>
          </p:cNvSpPr>
          <p:nvPr>
            <p:ph type="pic" sz="quarter" idx="14"/>
          </p:nvPr>
        </p:nvSpPr>
        <p:spPr>
          <a:xfrm>
            <a:off x="8470125" y="6962870"/>
            <a:ext cx="3619429" cy="3618732"/>
          </a:xfrm>
          <a:custGeom>
            <a:avLst/>
            <a:gdLst>
              <a:gd name="connsiteX0" fmla="*/ 0 w 3619429"/>
              <a:gd name="connsiteY0" fmla="*/ 0 h 3618732"/>
              <a:gd name="connsiteX1" fmla="*/ 3619429 w 3619429"/>
              <a:gd name="connsiteY1" fmla="*/ 0 h 3618732"/>
              <a:gd name="connsiteX2" fmla="*/ 3619429 w 3619429"/>
              <a:gd name="connsiteY2" fmla="*/ 3618732 h 3618732"/>
              <a:gd name="connsiteX3" fmla="*/ 1507235 w 3619429"/>
              <a:gd name="connsiteY3" fmla="*/ 2702509 h 3618732"/>
              <a:gd name="connsiteX4" fmla="*/ 917060 w 3619429"/>
              <a:gd name="connsiteY4" fmla="*/ 2112891 h 3618732"/>
              <a:gd name="connsiteX5" fmla="*/ 0 w 3619429"/>
              <a:gd name="connsiteY5" fmla="*/ 0 h 3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8732">
                <a:moveTo>
                  <a:pt x="0" y="0"/>
                </a:moveTo>
                <a:lnTo>
                  <a:pt x="3619429" y="0"/>
                </a:lnTo>
                <a:lnTo>
                  <a:pt x="3619429" y="3618732"/>
                </a:lnTo>
                <a:cubicBezTo>
                  <a:pt x="2852145" y="3592793"/>
                  <a:pt x="2092530" y="3287385"/>
                  <a:pt x="1507235" y="2702509"/>
                </a:cubicBezTo>
                <a:cubicBezTo>
                  <a:pt x="917060" y="2112891"/>
                  <a:pt x="917060" y="2112891"/>
                  <a:pt x="917060" y="2112891"/>
                </a:cubicBezTo>
                <a:cubicBezTo>
                  <a:pt x="331207" y="1527456"/>
                  <a:pt x="25520" y="767563"/>
                  <a:pt x="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5500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0-#ppt_w/2"/>
                                          </p:val>
                                        </p:tav>
                                        <p:tav tm="100000">
                                          <p:val>
                                            <p:strVal val="#ppt_x"/>
                                          </p:val>
                                        </p:tav>
                                      </p:tavLst>
                                    </p:anim>
                                    <p:anim calcmode="lin" valueType="num">
                                      <p:cBhvr additive="base">
                                        <p:cTn id="20"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15562B8-40F2-4731-9234-F72F7B0C8FA9}"/>
              </a:ext>
            </a:extLst>
          </p:cNvPr>
          <p:cNvSpPr/>
          <p:nvPr userDrawn="1"/>
        </p:nvSpPr>
        <p:spPr>
          <a:xfrm rot="5400000">
            <a:off x="11885340" y="-10970939"/>
            <a:ext cx="983438" cy="229253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B4CB942-6ECB-49C3-BCDF-B7B7905525F3}"/>
              </a:ext>
            </a:extLst>
          </p:cNvPr>
          <p:cNvSpPr/>
          <p:nvPr userDrawn="1"/>
        </p:nvSpPr>
        <p:spPr>
          <a:xfrm rot="5400000">
            <a:off x="12159070" y="1487893"/>
            <a:ext cx="983438" cy="23472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2A7B87B-45E7-4AE7-9E9F-48F570D39556}"/>
              </a:ext>
            </a:extLst>
          </p:cNvPr>
          <p:cNvSpPr/>
          <p:nvPr userDrawn="1"/>
        </p:nvSpPr>
        <p:spPr>
          <a:xfrm>
            <a:off x="23403737"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DE83E7B4-D919-418E-8C79-FE532F656603}"/>
              </a:ext>
            </a:extLst>
          </p:cNvPr>
          <p:cNvCxnSpPr/>
          <p:nvPr userDrawn="1"/>
        </p:nvCxnSpPr>
        <p:spPr>
          <a:xfrm>
            <a:off x="240083" y="304726"/>
            <a:ext cx="476655"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9D18541-68C2-4DF9-AC8A-1ECB0677CF50}"/>
              </a:ext>
            </a:extLst>
          </p:cNvPr>
          <p:cNvCxnSpPr>
            <a:cxnSpLocks/>
          </p:cNvCxnSpPr>
          <p:nvPr userDrawn="1"/>
        </p:nvCxnSpPr>
        <p:spPr>
          <a:xfrm>
            <a:off x="240083" y="455765"/>
            <a:ext cx="203510"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F6FCAEE-47CD-4C71-94C3-830250430BF7}"/>
              </a:ext>
            </a:extLst>
          </p:cNvPr>
          <p:cNvCxnSpPr>
            <a:cxnSpLocks/>
          </p:cNvCxnSpPr>
          <p:nvPr userDrawn="1"/>
        </p:nvCxnSpPr>
        <p:spPr>
          <a:xfrm>
            <a:off x="240083" y="606804"/>
            <a:ext cx="36271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xmlns="" id="{920F7B99-6DE8-4F59-95D2-587A27CB4EB8}"/>
              </a:ext>
            </a:extLst>
          </p:cNvPr>
          <p:cNvSpPr txBox="1">
            <a:spLocks/>
          </p:cNvSpPr>
          <p:nvPr userDrawn="1"/>
        </p:nvSpPr>
        <p:spPr>
          <a:xfrm>
            <a:off x="329437" y="12917378"/>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xmlns="" id="{3C0BA415-90EF-494A-98BB-E4776AE09ABA}"/>
              </a:ext>
            </a:extLst>
          </p:cNvPr>
          <p:cNvSpPr/>
          <p:nvPr userDrawn="1"/>
        </p:nvSpPr>
        <p:spPr>
          <a:xfrm>
            <a:off x="1454245" y="455765"/>
            <a:ext cx="3222171" cy="117565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C0763060-CCE9-4A96-A067-6AC27B7E80B1}"/>
              </a:ext>
            </a:extLst>
          </p:cNvPr>
          <p:cNvSpPr txBox="1"/>
          <p:nvPr userDrawn="1"/>
        </p:nvSpPr>
        <p:spPr>
          <a:xfrm>
            <a:off x="1803534" y="751206"/>
            <a:ext cx="2523593" cy="584775"/>
          </a:xfrm>
          <a:prstGeom prst="rect">
            <a:avLst/>
          </a:prstGeom>
          <a:noFill/>
        </p:spPr>
        <p:txBody>
          <a:bodyPr wrap="square" rtlCol="0">
            <a:spAutoFit/>
          </a:bodyPr>
          <a:lstStyle/>
          <a:p>
            <a:pPr algn="ctr"/>
            <a:r>
              <a:rPr lang="tr-TR" sz="3200" b="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YÖKAK</a:t>
            </a:r>
            <a:endParaRPr lang="en-US" sz="3200" b="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91643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15562B8-40F2-4731-9234-F72F7B0C8FA9}"/>
              </a:ext>
            </a:extLst>
          </p:cNvPr>
          <p:cNvSpPr/>
          <p:nvPr userDrawn="1"/>
        </p:nvSpPr>
        <p:spPr>
          <a:xfrm rot="5400000">
            <a:off x="11885340" y="-10970939"/>
            <a:ext cx="983438" cy="229253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B4CB942-6ECB-49C3-BCDF-B7B7905525F3}"/>
              </a:ext>
            </a:extLst>
          </p:cNvPr>
          <p:cNvSpPr/>
          <p:nvPr userDrawn="1"/>
        </p:nvSpPr>
        <p:spPr>
          <a:xfrm rot="5400000">
            <a:off x="12159070" y="1487893"/>
            <a:ext cx="983438" cy="23472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2A7B87B-45E7-4AE7-9E9F-48F570D39556}"/>
              </a:ext>
            </a:extLst>
          </p:cNvPr>
          <p:cNvSpPr/>
          <p:nvPr userDrawn="1"/>
        </p:nvSpPr>
        <p:spPr>
          <a:xfrm>
            <a:off x="23403737"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DE83E7B4-D919-418E-8C79-FE532F656603}"/>
              </a:ext>
            </a:extLst>
          </p:cNvPr>
          <p:cNvCxnSpPr/>
          <p:nvPr userDrawn="1"/>
        </p:nvCxnSpPr>
        <p:spPr>
          <a:xfrm>
            <a:off x="240083" y="304726"/>
            <a:ext cx="476655"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9D18541-68C2-4DF9-AC8A-1ECB0677CF50}"/>
              </a:ext>
            </a:extLst>
          </p:cNvPr>
          <p:cNvCxnSpPr>
            <a:cxnSpLocks/>
          </p:cNvCxnSpPr>
          <p:nvPr userDrawn="1"/>
        </p:nvCxnSpPr>
        <p:spPr>
          <a:xfrm>
            <a:off x="240083" y="455765"/>
            <a:ext cx="203510"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F6FCAEE-47CD-4C71-94C3-830250430BF7}"/>
              </a:ext>
            </a:extLst>
          </p:cNvPr>
          <p:cNvCxnSpPr>
            <a:cxnSpLocks/>
          </p:cNvCxnSpPr>
          <p:nvPr userDrawn="1"/>
        </p:nvCxnSpPr>
        <p:spPr>
          <a:xfrm>
            <a:off x="240083" y="606804"/>
            <a:ext cx="36271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xmlns="" id="{920F7B99-6DE8-4F59-95D2-587A27CB4EB8}"/>
              </a:ext>
            </a:extLst>
          </p:cNvPr>
          <p:cNvSpPr txBox="1">
            <a:spLocks/>
          </p:cNvSpPr>
          <p:nvPr userDrawn="1"/>
        </p:nvSpPr>
        <p:spPr>
          <a:xfrm>
            <a:off x="329437" y="12917378"/>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Rounded Corners 13">
            <a:extLst>
              <a:ext uri="{FF2B5EF4-FFF2-40B4-BE49-F238E27FC236}">
                <a16:creationId xmlns:a16="http://schemas.microsoft.com/office/drawing/2014/main" xmlns="" id="{FEB50162-B53A-4D53-985F-D3169468460F}"/>
              </a:ext>
            </a:extLst>
          </p:cNvPr>
          <p:cNvSpPr/>
          <p:nvPr userDrawn="1"/>
        </p:nvSpPr>
        <p:spPr>
          <a:xfrm>
            <a:off x="1454245" y="455765"/>
            <a:ext cx="3222171" cy="1175657"/>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6A5AA740-871A-4FDD-B5BE-77B04DD73008}"/>
              </a:ext>
            </a:extLst>
          </p:cNvPr>
          <p:cNvSpPr txBox="1"/>
          <p:nvPr userDrawn="1"/>
        </p:nvSpPr>
        <p:spPr>
          <a:xfrm>
            <a:off x="1803534" y="751206"/>
            <a:ext cx="2523593" cy="584775"/>
          </a:xfrm>
          <a:prstGeom prst="rect">
            <a:avLst/>
          </a:prstGeom>
          <a:noFill/>
        </p:spPr>
        <p:txBody>
          <a:bodyPr wrap="square" rtlCol="0">
            <a:spAutoFit/>
          </a:bodyPr>
          <a:lstStyle/>
          <a:p>
            <a:pPr algn="ctr"/>
            <a:r>
              <a:rPr lang="tr-TR" sz="3200" b="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YÖKAK</a:t>
            </a:r>
            <a:endParaRPr lang="en-US" sz="3200" b="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814466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15562B8-40F2-4731-9234-F72F7B0C8FA9}"/>
              </a:ext>
            </a:extLst>
          </p:cNvPr>
          <p:cNvSpPr/>
          <p:nvPr userDrawn="1"/>
        </p:nvSpPr>
        <p:spPr>
          <a:xfrm rot="5400000">
            <a:off x="11885340" y="-10970939"/>
            <a:ext cx="983438" cy="229253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B4CB942-6ECB-49C3-BCDF-B7B7905525F3}"/>
              </a:ext>
            </a:extLst>
          </p:cNvPr>
          <p:cNvSpPr/>
          <p:nvPr userDrawn="1"/>
        </p:nvSpPr>
        <p:spPr>
          <a:xfrm rot="5400000">
            <a:off x="12159070" y="1487893"/>
            <a:ext cx="983438" cy="23472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2A7B87B-45E7-4AE7-9E9F-48F570D39556}"/>
              </a:ext>
            </a:extLst>
          </p:cNvPr>
          <p:cNvSpPr/>
          <p:nvPr userDrawn="1"/>
        </p:nvSpPr>
        <p:spPr>
          <a:xfrm>
            <a:off x="23403737"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DE83E7B4-D919-418E-8C79-FE532F656603}"/>
              </a:ext>
            </a:extLst>
          </p:cNvPr>
          <p:cNvCxnSpPr/>
          <p:nvPr userDrawn="1"/>
        </p:nvCxnSpPr>
        <p:spPr>
          <a:xfrm>
            <a:off x="240083" y="304726"/>
            <a:ext cx="476655"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9D18541-68C2-4DF9-AC8A-1ECB0677CF50}"/>
              </a:ext>
            </a:extLst>
          </p:cNvPr>
          <p:cNvCxnSpPr>
            <a:cxnSpLocks/>
          </p:cNvCxnSpPr>
          <p:nvPr userDrawn="1"/>
        </p:nvCxnSpPr>
        <p:spPr>
          <a:xfrm>
            <a:off x="240083" y="455765"/>
            <a:ext cx="203510"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F6FCAEE-47CD-4C71-94C3-830250430BF7}"/>
              </a:ext>
            </a:extLst>
          </p:cNvPr>
          <p:cNvCxnSpPr>
            <a:cxnSpLocks/>
          </p:cNvCxnSpPr>
          <p:nvPr userDrawn="1"/>
        </p:nvCxnSpPr>
        <p:spPr>
          <a:xfrm>
            <a:off x="240083" y="606804"/>
            <a:ext cx="36271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xmlns="" id="{920F7B99-6DE8-4F59-95D2-587A27CB4EB8}"/>
              </a:ext>
            </a:extLst>
          </p:cNvPr>
          <p:cNvSpPr txBox="1">
            <a:spLocks/>
          </p:cNvSpPr>
          <p:nvPr userDrawn="1"/>
        </p:nvSpPr>
        <p:spPr>
          <a:xfrm>
            <a:off x="329437" y="12917378"/>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xmlns="" id="{C836E49E-6A53-4F4D-9EED-FA6EEC2123E3}"/>
              </a:ext>
            </a:extLst>
          </p:cNvPr>
          <p:cNvSpPr txBox="1"/>
          <p:nvPr userDrawn="1"/>
        </p:nvSpPr>
        <p:spPr>
          <a:xfrm>
            <a:off x="10931791" y="230109"/>
            <a:ext cx="2523593" cy="523220"/>
          </a:xfrm>
          <a:prstGeom prst="rect">
            <a:avLst/>
          </a:prstGeom>
          <a:noFill/>
        </p:spPr>
        <p:txBody>
          <a:bodyPr wrap="square" rtlCol="0">
            <a:spAutoFit/>
          </a:bodyPr>
          <a:lstStyle/>
          <a:p>
            <a:pPr algn="ctr"/>
            <a:r>
              <a:rPr lang="en-US" sz="28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2470182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1F5F7554-38B1-48BE-91E4-43BCAA8E8FD1}"/>
              </a:ext>
            </a:extLst>
          </p:cNvPr>
          <p:cNvSpPr>
            <a:spLocks noGrp="1"/>
          </p:cNvSpPr>
          <p:nvPr>
            <p:ph type="pic" sz="quarter" idx="13"/>
          </p:nvPr>
        </p:nvSpPr>
        <p:spPr>
          <a:xfrm>
            <a:off x="12184837" y="990600"/>
            <a:ext cx="11210150" cy="11741961"/>
          </a:xfrm>
          <a:custGeom>
            <a:avLst/>
            <a:gdLst>
              <a:gd name="connsiteX0" fmla="*/ 0 w 11210150"/>
              <a:gd name="connsiteY0" fmla="*/ 0 h 11741961"/>
              <a:gd name="connsiteX1" fmla="*/ 11210150 w 11210150"/>
              <a:gd name="connsiteY1" fmla="*/ 0 h 11741961"/>
              <a:gd name="connsiteX2" fmla="*/ 11210150 w 11210150"/>
              <a:gd name="connsiteY2" fmla="*/ 11741961 h 11741961"/>
              <a:gd name="connsiteX3" fmla="*/ 0 w 11210150"/>
              <a:gd name="connsiteY3" fmla="*/ 11741961 h 11741961"/>
            </a:gdLst>
            <a:ahLst/>
            <a:cxnLst>
              <a:cxn ang="0">
                <a:pos x="connsiteX0" y="connsiteY0"/>
              </a:cxn>
              <a:cxn ang="0">
                <a:pos x="connsiteX1" y="connsiteY1"/>
              </a:cxn>
              <a:cxn ang="0">
                <a:pos x="connsiteX2" y="connsiteY2"/>
              </a:cxn>
              <a:cxn ang="0">
                <a:pos x="connsiteX3" y="connsiteY3"/>
              </a:cxn>
            </a:cxnLst>
            <a:rect l="l" t="t" r="r" b="b"/>
            <a:pathLst>
              <a:path w="11210150" h="11741961">
                <a:moveTo>
                  <a:pt x="0" y="0"/>
                </a:moveTo>
                <a:lnTo>
                  <a:pt x="11210150" y="0"/>
                </a:lnTo>
                <a:lnTo>
                  <a:pt x="11210150" y="11741961"/>
                </a:lnTo>
                <a:lnTo>
                  <a:pt x="0" y="1174196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635425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54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ş Slay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032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083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8482A689-CC2A-4F2B-BAB9-2127EA08A0C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9499" y="0"/>
            <a:ext cx="24686172" cy="13716000"/>
          </a:xfrm>
          <a:prstGeom prst="rect">
            <a:avLst/>
          </a:prstGeom>
        </p:spPr>
      </p:pic>
      <p:sp>
        <p:nvSpPr>
          <p:cNvPr id="2" name="Slide Number Placeholder 5">
            <a:extLst>
              <a:ext uri="{FF2B5EF4-FFF2-40B4-BE49-F238E27FC236}">
                <a16:creationId xmlns:a16="http://schemas.microsoft.com/office/drawing/2014/main" xmlns="" id="{2E8DB23E-DC77-4E50-A38D-DDDDEEDB1A0B}"/>
              </a:ext>
            </a:extLst>
          </p:cNvPr>
          <p:cNvSpPr txBox="1">
            <a:spLocks/>
          </p:cNvSpPr>
          <p:nvPr userDrawn="1"/>
        </p:nvSpPr>
        <p:spPr>
          <a:xfrm>
            <a:off x="23766380"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xmlns="" id="{3737B9C2-6A96-4E56-8A5F-50BC1EAA29D4}"/>
              </a:ext>
            </a:extLst>
          </p:cNvPr>
          <p:cNvSpPr txBox="1"/>
          <p:nvPr userDrawn="1"/>
        </p:nvSpPr>
        <p:spPr>
          <a:xfrm>
            <a:off x="21567352" y="12888077"/>
            <a:ext cx="2523593" cy="584775"/>
          </a:xfrm>
          <a:prstGeom prst="rect">
            <a:avLst/>
          </a:prstGeom>
          <a:noFill/>
        </p:spPr>
        <p:txBody>
          <a:bodyPr wrap="square" rtlCol="0">
            <a:spAutoFit/>
          </a:bodyPr>
          <a:lstStyle/>
          <a:p>
            <a:pPr algn="r"/>
            <a:r>
              <a:rPr lang="en-US" sz="3200" b="0">
                <a:solidFill>
                  <a:schemeClr val="accent1"/>
                </a:solidFill>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13132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xmlns="" id="{2E8DB23E-DC77-4E50-A38D-DDDDEEDB1A0B}"/>
              </a:ext>
            </a:extLst>
          </p:cNvPr>
          <p:cNvSpPr txBox="1">
            <a:spLocks/>
          </p:cNvSpPr>
          <p:nvPr userDrawn="1"/>
        </p:nvSpPr>
        <p:spPr>
          <a:xfrm>
            <a:off x="23766380"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xmlns="" id="{3737B9C2-6A96-4E56-8A5F-50BC1EAA29D4}"/>
              </a:ext>
            </a:extLst>
          </p:cNvPr>
          <p:cNvSpPr txBox="1"/>
          <p:nvPr userDrawn="1"/>
        </p:nvSpPr>
        <p:spPr>
          <a:xfrm>
            <a:off x="21567352" y="12888077"/>
            <a:ext cx="2523593" cy="584775"/>
          </a:xfrm>
          <a:prstGeom prst="rect">
            <a:avLst/>
          </a:prstGeom>
          <a:noFill/>
        </p:spPr>
        <p:txBody>
          <a:bodyPr wrap="square" rtlCol="0">
            <a:spAutoFit/>
          </a:bodyPr>
          <a:lstStyle/>
          <a:p>
            <a:pPr algn="r"/>
            <a:r>
              <a:rPr lang="en-US" sz="3200" b="0">
                <a:solidFill>
                  <a:schemeClr val="accent1"/>
                </a:solidFill>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3392852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xmlns="" id="{54E2DCC9-7A91-43AF-A2ED-33E09E36BADD}"/>
              </a:ext>
            </a:extLst>
          </p:cNvPr>
          <p:cNvSpPr>
            <a:spLocks noGrp="1"/>
          </p:cNvSpPr>
          <p:nvPr>
            <p:ph type="pic" sz="quarter" idx="13"/>
          </p:nvPr>
        </p:nvSpPr>
        <p:spPr>
          <a:xfrm>
            <a:off x="8282230" y="2946643"/>
            <a:ext cx="7822714" cy="7822714"/>
          </a:xfrm>
          <a:custGeom>
            <a:avLst/>
            <a:gdLst>
              <a:gd name="connsiteX0" fmla="*/ 0 w 7822714"/>
              <a:gd name="connsiteY0" fmla="*/ 0 h 7822714"/>
              <a:gd name="connsiteX1" fmla="*/ 7822714 w 7822714"/>
              <a:gd name="connsiteY1" fmla="*/ 0 h 7822714"/>
              <a:gd name="connsiteX2" fmla="*/ 7822714 w 7822714"/>
              <a:gd name="connsiteY2" fmla="*/ 7822714 h 7822714"/>
              <a:gd name="connsiteX3" fmla="*/ 0 w 7822714"/>
              <a:gd name="connsiteY3" fmla="*/ 7822714 h 7822714"/>
            </a:gdLst>
            <a:ahLst/>
            <a:cxnLst>
              <a:cxn ang="0">
                <a:pos x="connsiteX0" y="connsiteY0"/>
              </a:cxn>
              <a:cxn ang="0">
                <a:pos x="connsiteX1" y="connsiteY1"/>
              </a:cxn>
              <a:cxn ang="0">
                <a:pos x="connsiteX2" y="connsiteY2"/>
              </a:cxn>
              <a:cxn ang="0">
                <a:pos x="connsiteX3" y="connsiteY3"/>
              </a:cxn>
            </a:cxnLst>
            <a:rect l="l" t="t" r="r" b="b"/>
            <a:pathLst>
              <a:path w="7822714" h="7822714">
                <a:moveTo>
                  <a:pt x="0" y="0"/>
                </a:moveTo>
                <a:lnTo>
                  <a:pt x="7822714" y="0"/>
                </a:lnTo>
                <a:lnTo>
                  <a:pt x="7822714" y="7822714"/>
                </a:lnTo>
                <a:lnTo>
                  <a:pt x="0" y="782271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7" name="Rectangle 16">
            <a:extLst>
              <a:ext uri="{FF2B5EF4-FFF2-40B4-BE49-F238E27FC236}">
                <a16:creationId xmlns:a16="http://schemas.microsoft.com/office/drawing/2014/main" xmlns="" id="{E15562B8-40F2-4731-9234-F72F7B0C8FA9}"/>
              </a:ext>
            </a:extLst>
          </p:cNvPr>
          <p:cNvSpPr/>
          <p:nvPr userDrawn="1"/>
        </p:nvSpPr>
        <p:spPr>
          <a:xfrm rot="5400000">
            <a:off x="11885340" y="-10970939"/>
            <a:ext cx="983438" cy="229253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B4CB942-6ECB-49C3-BCDF-B7B7905525F3}"/>
              </a:ext>
            </a:extLst>
          </p:cNvPr>
          <p:cNvSpPr/>
          <p:nvPr userDrawn="1"/>
        </p:nvSpPr>
        <p:spPr>
          <a:xfrm rot="5400000">
            <a:off x="12159070" y="1487893"/>
            <a:ext cx="983438" cy="23472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2A7B87B-45E7-4AE7-9E9F-48F570D39556}"/>
              </a:ext>
            </a:extLst>
          </p:cNvPr>
          <p:cNvSpPr/>
          <p:nvPr userDrawn="1"/>
        </p:nvSpPr>
        <p:spPr>
          <a:xfrm>
            <a:off x="23403737"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DE83E7B4-D919-418E-8C79-FE532F656603}"/>
              </a:ext>
            </a:extLst>
          </p:cNvPr>
          <p:cNvCxnSpPr/>
          <p:nvPr userDrawn="1"/>
        </p:nvCxnSpPr>
        <p:spPr>
          <a:xfrm>
            <a:off x="240083" y="304726"/>
            <a:ext cx="476655"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9D18541-68C2-4DF9-AC8A-1ECB0677CF50}"/>
              </a:ext>
            </a:extLst>
          </p:cNvPr>
          <p:cNvCxnSpPr>
            <a:cxnSpLocks/>
          </p:cNvCxnSpPr>
          <p:nvPr userDrawn="1"/>
        </p:nvCxnSpPr>
        <p:spPr>
          <a:xfrm>
            <a:off x="240083" y="455765"/>
            <a:ext cx="203510"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F6FCAEE-47CD-4C71-94C3-830250430BF7}"/>
              </a:ext>
            </a:extLst>
          </p:cNvPr>
          <p:cNvCxnSpPr>
            <a:cxnSpLocks/>
          </p:cNvCxnSpPr>
          <p:nvPr userDrawn="1"/>
        </p:nvCxnSpPr>
        <p:spPr>
          <a:xfrm>
            <a:off x="240083" y="606804"/>
            <a:ext cx="36271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xmlns="" id="{920F7B99-6DE8-4F59-95D2-587A27CB4EB8}"/>
              </a:ext>
            </a:extLst>
          </p:cNvPr>
          <p:cNvSpPr txBox="1">
            <a:spLocks/>
          </p:cNvSpPr>
          <p:nvPr userDrawn="1"/>
        </p:nvSpPr>
        <p:spPr>
          <a:xfrm>
            <a:off x="329437" y="12917378"/>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xmlns="" id="{C836E49E-6A53-4F4D-9EED-FA6EEC2123E3}"/>
              </a:ext>
            </a:extLst>
          </p:cNvPr>
          <p:cNvSpPr txBox="1"/>
          <p:nvPr userDrawn="1"/>
        </p:nvSpPr>
        <p:spPr>
          <a:xfrm>
            <a:off x="10931791" y="230109"/>
            <a:ext cx="2523593" cy="523220"/>
          </a:xfrm>
          <a:prstGeom prst="rect">
            <a:avLst/>
          </a:prstGeom>
          <a:noFill/>
        </p:spPr>
        <p:txBody>
          <a:bodyPr wrap="square" rtlCol="0">
            <a:spAutoFit/>
          </a:bodyPr>
          <a:lstStyle/>
          <a:p>
            <a:pPr algn="ctr"/>
            <a:r>
              <a:rPr lang="en-US" sz="28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510486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15562B8-40F2-4731-9234-F72F7B0C8FA9}"/>
              </a:ext>
            </a:extLst>
          </p:cNvPr>
          <p:cNvSpPr/>
          <p:nvPr userDrawn="1"/>
        </p:nvSpPr>
        <p:spPr>
          <a:xfrm rot="5400000">
            <a:off x="11885340" y="-10970939"/>
            <a:ext cx="983438" cy="229253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B4CB942-6ECB-49C3-BCDF-B7B7905525F3}"/>
              </a:ext>
            </a:extLst>
          </p:cNvPr>
          <p:cNvSpPr/>
          <p:nvPr userDrawn="1"/>
        </p:nvSpPr>
        <p:spPr>
          <a:xfrm rot="5400000">
            <a:off x="12159070" y="1487893"/>
            <a:ext cx="983438" cy="23472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2A7B87B-45E7-4AE7-9E9F-48F570D39556}"/>
              </a:ext>
            </a:extLst>
          </p:cNvPr>
          <p:cNvSpPr/>
          <p:nvPr userDrawn="1"/>
        </p:nvSpPr>
        <p:spPr>
          <a:xfrm>
            <a:off x="23403737"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DE83E7B4-D919-418E-8C79-FE532F656603}"/>
              </a:ext>
            </a:extLst>
          </p:cNvPr>
          <p:cNvCxnSpPr/>
          <p:nvPr userDrawn="1"/>
        </p:nvCxnSpPr>
        <p:spPr>
          <a:xfrm>
            <a:off x="240083" y="304726"/>
            <a:ext cx="476655"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9D18541-68C2-4DF9-AC8A-1ECB0677CF50}"/>
              </a:ext>
            </a:extLst>
          </p:cNvPr>
          <p:cNvCxnSpPr>
            <a:cxnSpLocks/>
          </p:cNvCxnSpPr>
          <p:nvPr userDrawn="1"/>
        </p:nvCxnSpPr>
        <p:spPr>
          <a:xfrm>
            <a:off x="240083" y="455765"/>
            <a:ext cx="203510"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F6FCAEE-47CD-4C71-94C3-830250430BF7}"/>
              </a:ext>
            </a:extLst>
          </p:cNvPr>
          <p:cNvCxnSpPr>
            <a:cxnSpLocks/>
          </p:cNvCxnSpPr>
          <p:nvPr userDrawn="1"/>
        </p:nvCxnSpPr>
        <p:spPr>
          <a:xfrm>
            <a:off x="240083" y="606804"/>
            <a:ext cx="36271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xmlns="" id="{920F7B99-6DE8-4F59-95D2-587A27CB4EB8}"/>
              </a:ext>
            </a:extLst>
          </p:cNvPr>
          <p:cNvSpPr txBox="1">
            <a:spLocks/>
          </p:cNvSpPr>
          <p:nvPr userDrawn="1"/>
        </p:nvSpPr>
        <p:spPr>
          <a:xfrm>
            <a:off x="329437" y="12917378"/>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xmlns="" id="{3C0BA415-90EF-494A-98BB-E4776AE09ABA}"/>
              </a:ext>
            </a:extLst>
          </p:cNvPr>
          <p:cNvSpPr/>
          <p:nvPr userDrawn="1"/>
        </p:nvSpPr>
        <p:spPr>
          <a:xfrm>
            <a:off x="1454245" y="455765"/>
            <a:ext cx="3222171" cy="117565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C0763060-CCE9-4A96-A067-6AC27B7E80B1}"/>
              </a:ext>
            </a:extLst>
          </p:cNvPr>
          <p:cNvSpPr txBox="1"/>
          <p:nvPr userDrawn="1"/>
        </p:nvSpPr>
        <p:spPr>
          <a:xfrm>
            <a:off x="1803534" y="751206"/>
            <a:ext cx="2523593" cy="584775"/>
          </a:xfrm>
          <a:prstGeom prst="rect">
            <a:avLst/>
          </a:prstGeom>
          <a:noFill/>
        </p:spPr>
        <p:txBody>
          <a:bodyPr wrap="square" rtlCol="0">
            <a:spAutoFit/>
          </a:bodyPr>
          <a:lstStyle/>
          <a:p>
            <a:pPr algn="ctr"/>
            <a:r>
              <a:rPr lang="en-US" sz="32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xmlns="" id="{C411318C-4794-4780-B048-65BF2EFB2199}"/>
              </a:ext>
            </a:extLst>
          </p:cNvPr>
          <p:cNvSpPr>
            <a:spLocks noGrp="1"/>
          </p:cNvSpPr>
          <p:nvPr>
            <p:ph type="pic" sz="quarter" idx="12"/>
          </p:nvPr>
        </p:nvSpPr>
        <p:spPr>
          <a:xfrm>
            <a:off x="12193587"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0" name="Picture Placeholder 19">
            <a:extLst>
              <a:ext uri="{FF2B5EF4-FFF2-40B4-BE49-F238E27FC236}">
                <a16:creationId xmlns:a16="http://schemas.microsoft.com/office/drawing/2014/main" xmlns="" id="{ED062986-BE9C-4DF7-95D3-186FF46BE184}"/>
              </a:ext>
            </a:extLst>
          </p:cNvPr>
          <p:cNvSpPr>
            <a:spLocks noGrp="1"/>
          </p:cNvSpPr>
          <p:nvPr>
            <p:ph type="pic" sz="quarter" idx="13"/>
          </p:nvPr>
        </p:nvSpPr>
        <p:spPr>
          <a:xfrm>
            <a:off x="9014959" y="3679372"/>
            <a:ext cx="6357257" cy="6357257"/>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30796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300" fill="hold"/>
                                        <p:tgtEl>
                                          <p:spTgt spid="20"/>
                                        </p:tgtEl>
                                        <p:attrNameLst>
                                          <p:attrName>ppt_x</p:attrName>
                                        </p:attrNameLst>
                                      </p:cBhvr>
                                      <p:tavLst>
                                        <p:tav tm="0">
                                          <p:val>
                                            <p:strVal val="1+#ppt_w/2"/>
                                          </p:val>
                                        </p:tav>
                                        <p:tav tm="100000">
                                          <p:val>
                                            <p:strVal val="#ppt_x"/>
                                          </p:val>
                                        </p:tav>
                                      </p:tavLst>
                                    </p:anim>
                                    <p:anim calcmode="lin" valueType="num">
                                      <p:cBhvr additive="base">
                                        <p:cTn id="8" dur="13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300" fill="hold"/>
                                        <p:tgtEl>
                                          <p:spTgt spid="14"/>
                                        </p:tgtEl>
                                        <p:attrNameLst>
                                          <p:attrName>ppt_x</p:attrName>
                                        </p:attrNameLst>
                                      </p:cBhvr>
                                      <p:tavLst>
                                        <p:tav tm="0">
                                          <p:val>
                                            <p:strVal val="1+#ppt_w/2"/>
                                          </p:val>
                                        </p:tav>
                                        <p:tav tm="100000">
                                          <p:val>
                                            <p:strVal val="#ppt_x"/>
                                          </p:val>
                                        </p:tav>
                                      </p:tavLst>
                                    </p:anim>
                                    <p:anim calcmode="lin" valueType="num">
                                      <p:cBhvr additive="base">
                                        <p:cTn id="12" dur="13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15562B8-40F2-4731-9234-F72F7B0C8FA9}"/>
              </a:ext>
            </a:extLst>
          </p:cNvPr>
          <p:cNvSpPr/>
          <p:nvPr userDrawn="1"/>
        </p:nvSpPr>
        <p:spPr>
          <a:xfrm rot="5400000">
            <a:off x="11885340" y="-10970939"/>
            <a:ext cx="983438" cy="229253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B4CB942-6ECB-49C3-BCDF-B7B7905525F3}"/>
              </a:ext>
            </a:extLst>
          </p:cNvPr>
          <p:cNvSpPr/>
          <p:nvPr userDrawn="1"/>
        </p:nvSpPr>
        <p:spPr>
          <a:xfrm rot="5400000">
            <a:off x="12159070" y="1487893"/>
            <a:ext cx="983438" cy="23472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2A7B87B-45E7-4AE7-9E9F-48F570D39556}"/>
              </a:ext>
            </a:extLst>
          </p:cNvPr>
          <p:cNvSpPr/>
          <p:nvPr userDrawn="1"/>
        </p:nvSpPr>
        <p:spPr>
          <a:xfrm>
            <a:off x="23403737"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DE83E7B4-D919-418E-8C79-FE532F656603}"/>
              </a:ext>
            </a:extLst>
          </p:cNvPr>
          <p:cNvCxnSpPr/>
          <p:nvPr userDrawn="1"/>
        </p:nvCxnSpPr>
        <p:spPr>
          <a:xfrm>
            <a:off x="23588080" y="304726"/>
            <a:ext cx="476655"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9D18541-68C2-4DF9-AC8A-1ECB0677CF50}"/>
              </a:ext>
            </a:extLst>
          </p:cNvPr>
          <p:cNvCxnSpPr>
            <a:cxnSpLocks/>
          </p:cNvCxnSpPr>
          <p:nvPr userDrawn="1"/>
        </p:nvCxnSpPr>
        <p:spPr>
          <a:xfrm>
            <a:off x="23588080" y="455765"/>
            <a:ext cx="203510"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F6FCAEE-47CD-4C71-94C3-830250430BF7}"/>
              </a:ext>
            </a:extLst>
          </p:cNvPr>
          <p:cNvCxnSpPr>
            <a:cxnSpLocks/>
          </p:cNvCxnSpPr>
          <p:nvPr userDrawn="1"/>
        </p:nvCxnSpPr>
        <p:spPr>
          <a:xfrm>
            <a:off x="23588080" y="606804"/>
            <a:ext cx="36271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xmlns="" id="{920F7B99-6DE8-4F59-95D2-587A27CB4EB8}"/>
              </a:ext>
            </a:extLst>
          </p:cNvPr>
          <p:cNvSpPr txBox="1">
            <a:spLocks/>
          </p:cNvSpPr>
          <p:nvPr userDrawn="1"/>
        </p:nvSpPr>
        <p:spPr>
          <a:xfrm>
            <a:off x="23677434" y="12917378"/>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xmlns="" id="{3C0BA415-90EF-494A-98BB-E4776AE09ABA}"/>
              </a:ext>
            </a:extLst>
          </p:cNvPr>
          <p:cNvSpPr/>
          <p:nvPr userDrawn="1"/>
        </p:nvSpPr>
        <p:spPr>
          <a:xfrm>
            <a:off x="19827648" y="455765"/>
            <a:ext cx="3222171" cy="117565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C0763060-CCE9-4A96-A067-6AC27B7E80B1}"/>
              </a:ext>
            </a:extLst>
          </p:cNvPr>
          <p:cNvSpPr txBox="1"/>
          <p:nvPr userDrawn="1"/>
        </p:nvSpPr>
        <p:spPr>
          <a:xfrm>
            <a:off x="20176937" y="751206"/>
            <a:ext cx="2523593" cy="584775"/>
          </a:xfrm>
          <a:prstGeom prst="rect">
            <a:avLst/>
          </a:prstGeom>
          <a:noFill/>
        </p:spPr>
        <p:txBody>
          <a:bodyPr wrap="square" rtlCol="0">
            <a:spAutoFit/>
          </a:bodyPr>
          <a:lstStyle/>
          <a:p>
            <a:pPr algn="ctr"/>
            <a:r>
              <a:rPr lang="en-US" sz="32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xmlns="" id="{C411318C-4794-4780-B048-65BF2EFB2199}"/>
              </a:ext>
            </a:extLst>
          </p:cNvPr>
          <p:cNvSpPr>
            <a:spLocks noGrp="1"/>
          </p:cNvSpPr>
          <p:nvPr>
            <p:ph type="pic" sz="quarter" idx="12"/>
          </p:nvPr>
        </p:nvSpPr>
        <p:spPr>
          <a:xfrm>
            <a:off x="6096793"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0" name="Picture Placeholder 19">
            <a:extLst>
              <a:ext uri="{FF2B5EF4-FFF2-40B4-BE49-F238E27FC236}">
                <a16:creationId xmlns:a16="http://schemas.microsoft.com/office/drawing/2014/main" xmlns="" id="{ED062986-BE9C-4DF7-95D3-186FF46BE184}"/>
              </a:ext>
            </a:extLst>
          </p:cNvPr>
          <p:cNvSpPr>
            <a:spLocks noGrp="1"/>
          </p:cNvSpPr>
          <p:nvPr>
            <p:ph type="pic" sz="quarter" idx="13"/>
          </p:nvPr>
        </p:nvSpPr>
        <p:spPr>
          <a:xfrm>
            <a:off x="9014959" y="3679372"/>
            <a:ext cx="6357257" cy="6357257"/>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73159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8" decel="100000"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0-#ppt_w/2"/>
                                          </p:val>
                                        </p:tav>
                                        <p:tav tm="100000">
                                          <p:val>
                                            <p:strVal val="#ppt_x"/>
                                          </p:val>
                                        </p:tav>
                                      </p:tavLst>
                                    </p:anim>
                                    <p:anim calcmode="lin" valueType="num">
                                      <p:cBhvr additive="base">
                                        <p:cTn id="11"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15562B8-40F2-4731-9234-F72F7B0C8FA9}"/>
              </a:ext>
            </a:extLst>
          </p:cNvPr>
          <p:cNvSpPr/>
          <p:nvPr userDrawn="1"/>
        </p:nvSpPr>
        <p:spPr>
          <a:xfrm rot="5400000">
            <a:off x="11885340" y="-10970939"/>
            <a:ext cx="983438" cy="229253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B4CB942-6ECB-49C3-BCDF-B7B7905525F3}"/>
              </a:ext>
            </a:extLst>
          </p:cNvPr>
          <p:cNvSpPr/>
          <p:nvPr userDrawn="1"/>
        </p:nvSpPr>
        <p:spPr>
          <a:xfrm rot="5400000">
            <a:off x="12159070" y="1487893"/>
            <a:ext cx="983438" cy="23472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2A7B87B-45E7-4AE7-9E9F-48F570D39556}"/>
              </a:ext>
            </a:extLst>
          </p:cNvPr>
          <p:cNvSpPr/>
          <p:nvPr userDrawn="1"/>
        </p:nvSpPr>
        <p:spPr>
          <a:xfrm>
            <a:off x="23403737"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DE83E7B4-D919-418E-8C79-FE532F656603}"/>
              </a:ext>
            </a:extLst>
          </p:cNvPr>
          <p:cNvCxnSpPr/>
          <p:nvPr userDrawn="1"/>
        </p:nvCxnSpPr>
        <p:spPr>
          <a:xfrm>
            <a:off x="23588080" y="304726"/>
            <a:ext cx="476655"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9D18541-68C2-4DF9-AC8A-1ECB0677CF50}"/>
              </a:ext>
            </a:extLst>
          </p:cNvPr>
          <p:cNvCxnSpPr>
            <a:cxnSpLocks/>
          </p:cNvCxnSpPr>
          <p:nvPr userDrawn="1"/>
        </p:nvCxnSpPr>
        <p:spPr>
          <a:xfrm>
            <a:off x="23588080" y="455765"/>
            <a:ext cx="203510"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F6FCAEE-47CD-4C71-94C3-830250430BF7}"/>
              </a:ext>
            </a:extLst>
          </p:cNvPr>
          <p:cNvCxnSpPr>
            <a:cxnSpLocks/>
          </p:cNvCxnSpPr>
          <p:nvPr userDrawn="1"/>
        </p:nvCxnSpPr>
        <p:spPr>
          <a:xfrm>
            <a:off x="23588080" y="606804"/>
            <a:ext cx="36271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xmlns="" id="{920F7B99-6DE8-4F59-95D2-587A27CB4EB8}"/>
              </a:ext>
            </a:extLst>
          </p:cNvPr>
          <p:cNvSpPr txBox="1">
            <a:spLocks/>
          </p:cNvSpPr>
          <p:nvPr userDrawn="1"/>
        </p:nvSpPr>
        <p:spPr>
          <a:xfrm>
            <a:off x="23677434" y="12917378"/>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xmlns="" id="{3C0BA415-90EF-494A-98BB-E4776AE09ABA}"/>
              </a:ext>
            </a:extLst>
          </p:cNvPr>
          <p:cNvSpPr/>
          <p:nvPr userDrawn="1"/>
        </p:nvSpPr>
        <p:spPr>
          <a:xfrm>
            <a:off x="19827648" y="455765"/>
            <a:ext cx="3222171" cy="117565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C0763060-CCE9-4A96-A067-6AC27B7E80B1}"/>
              </a:ext>
            </a:extLst>
          </p:cNvPr>
          <p:cNvSpPr txBox="1"/>
          <p:nvPr userDrawn="1"/>
        </p:nvSpPr>
        <p:spPr>
          <a:xfrm>
            <a:off x="20176937" y="751206"/>
            <a:ext cx="2523593" cy="584775"/>
          </a:xfrm>
          <a:prstGeom prst="rect">
            <a:avLst/>
          </a:prstGeom>
          <a:noFill/>
        </p:spPr>
        <p:txBody>
          <a:bodyPr wrap="square" rtlCol="0">
            <a:spAutoFit/>
          </a:bodyPr>
          <a:lstStyle/>
          <a:p>
            <a:pPr algn="ctr"/>
            <a:r>
              <a:rPr lang="en-US" sz="32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xmlns="" id="{C411318C-4794-4780-B048-65BF2EFB2199}"/>
              </a:ext>
            </a:extLst>
          </p:cNvPr>
          <p:cNvSpPr>
            <a:spLocks noGrp="1"/>
          </p:cNvSpPr>
          <p:nvPr>
            <p:ph type="pic" sz="quarter" idx="12"/>
          </p:nvPr>
        </p:nvSpPr>
        <p:spPr>
          <a:xfrm>
            <a:off x="-2"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0" name="Picture Placeholder 19">
            <a:extLst>
              <a:ext uri="{FF2B5EF4-FFF2-40B4-BE49-F238E27FC236}">
                <a16:creationId xmlns:a16="http://schemas.microsoft.com/office/drawing/2014/main" xmlns="" id="{ED062986-BE9C-4DF7-95D3-186FF46BE184}"/>
              </a:ext>
            </a:extLst>
          </p:cNvPr>
          <p:cNvSpPr>
            <a:spLocks noGrp="1"/>
          </p:cNvSpPr>
          <p:nvPr>
            <p:ph type="pic" sz="quarter" idx="13"/>
          </p:nvPr>
        </p:nvSpPr>
        <p:spPr>
          <a:xfrm>
            <a:off x="9014959" y="3679372"/>
            <a:ext cx="6357257" cy="6357257"/>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74544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4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6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0-#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xmlns="" id="{6884AB12-9032-475A-82B0-6E1C4050A8A6}"/>
              </a:ext>
            </a:extLst>
          </p:cNvPr>
          <p:cNvSpPr>
            <a:spLocks noGrp="1"/>
          </p:cNvSpPr>
          <p:nvPr>
            <p:ph type="pic" sz="quarter" idx="12"/>
          </p:nvPr>
        </p:nvSpPr>
        <p:spPr>
          <a:xfrm>
            <a:off x="6669294" y="1331383"/>
            <a:ext cx="11048587" cy="11053233"/>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2A7B87B-45E7-4AE7-9E9F-48F570D39556}"/>
              </a:ext>
            </a:extLst>
          </p:cNvPr>
          <p:cNvSpPr/>
          <p:nvPr userDrawn="1"/>
        </p:nvSpPr>
        <p:spPr>
          <a:xfrm>
            <a:off x="23403737" y="0"/>
            <a:ext cx="983438"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DE83E7B4-D919-418E-8C79-FE532F656603}"/>
              </a:ext>
            </a:extLst>
          </p:cNvPr>
          <p:cNvCxnSpPr/>
          <p:nvPr userDrawn="1"/>
        </p:nvCxnSpPr>
        <p:spPr>
          <a:xfrm>
            <a:off x="240083" y="304726"/>
            <a:ext cx="476655"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9D18541-68C2-4DF9-AC8A-1ECB0677CF50}"/>
              </a:ext>
            </a:extLst>
          </p:cNvPr>
          <p:cNvCxnSpPr>
            <a:cxnSpLocks/>
          </p:cNvCxnSpPr>
          <p:nvPr userDrawn="1"/>
        </p:nvCxnSpPr>
        <p:spPr>
          <a:xfrm>
            <a:off x="240083" y="455765"/>
            <a:ext cx="203510"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3F6FCAEE-47CD-4C71-94C3-830250430BF7}"/>
              </a:ext>
            </a:extLst>
          </p:cNvPr>
          <p:cNvCxnSpPr>
            <a:cxnSpLocks/>
          </p:cNvCxnSpPr>
          <p:nvPr userDrawn="1"/>
        </p:nvCxnSpPr>
        <p:spPr>
          <a:xfrm>
            <a:off x="240083" y="606804"/>
            <a:ext cx="36271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xmlns="" id="{920F7B99-6DE8-4F59-95D2-587A27CB4EB8}"/>
              </a:ext>
            </a:extLst>
          </p:cNvPr>
          <p:cNvSpPr txBox="1">
            <a:spLocks/>
          </p:cNvSpPr>
          <p:nvPr userDrawn="1"/>
        </p:nvSpPr>
        <p:spPr>
          <a:xfrm>
            <a:off x="329437" y="12917378"/>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chemeClr val="tx1">
                  <a:lumMod val="90000"/>
                  <a:lumOff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Rounded Corners 28">
            <a:extLst>
              <a:ext uri="{FF2B5EF4-FFF2-40B4-BE49-F238E27FC236}">
                <a16:creationId xmlns:a16="http://schemas.microsoft.com/office/drawing/2014/main" xmlns="" id="{3C0BA415-90EF-494A-98BB-E4776AE09ABA}"/>
              </a:ext>
            </a:extLst>
          </p:cNvPr>
          <p:cNvSpPr/>
          <p:nvPr userDrawn="1"/>
        </p:nvSpPr>
        <p:spPr>
          <a:xfrm>
            <a:off x="1454245" y="455765"/>
            <a:ext cx="3222171" cy="1175657"/>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C0763060-CCE9-4A96-A067-6AC27B7E80B1}"/>
              </a:ext>
            </a:extLst>
          </p:cNvPr>
          <p:cNvSpPr txBox="1"/>
          <p:nvPr userDrawn="1"/>
        </p:nvSpPr>
        <p:spPr>
          <a:xfrm>
            <a:off x="1803534" y="751206"/>
            <a:ext cx="2523593" cy="584775"/>
          </a:xfrm>
          <a:prstGeom prst="rect">
            <a:avLst/>
          </a:prstGeom>
          <a:noFill/>
        </p:spPr>
        <p:txBody>
          <a:bodyPr wrap="square" rtlCol="0">
            <a:spAutoFit/>
          </a:bodyPr>
          <a:lstStyle/>
          <a:p>
            <a:pPr algn="ctr"/>
            <a:r>
              <a:rPr lang="en-US" sz="3200" b="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20" name="Picture Placeholder 19">
            <a:extLst>
              <a:ext uri="{FF2B5EF4-FFF2-40B4-BE49-F238E27FC236}">
                <a16:creationId xmlns:a16="http://schemas.microsoft.com/office/drawing/2014/main" xmlns="" id="{ED062986-BE9C-4DF7-95D3-186FF46BE184}"/>
              </a:ext>
            </a:extLst>
          </p:cNvPr>
          <p:cNvSpPr>
            <a:spLocks noGrp="1"/>
          </p:cNvSpPr>
          <p:nvPr>
            <p:ph type="pic" sz="quarter" idx="13"/>
          </p:nvPr>
        </p:nvSpPr>
        <p:spPr>
          <a:xfrm flipV="1">
            <a:off x="9014959" y="3679372"/>
            <a:ext cx="6357257" cy="6357257"/>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472209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983438"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3" name="Picture Placeholder 22">
            <a:extLst>
              <a:ext uri="{FF2B5EF4-FFF2-40B4-BE49-F238E27FC236}">
                <a16:creationId xmlns:a16="http://schemas.microsoft.com/office/drawing/2014/main" xmlns="" id="{AEA7C05D-F1DC-463F-989D-14FCC661B2EC}"/>
              </a:ext>
            </a:extLst>
          </p:cNvPr>
          <p:cNvSpPr>
            <a:spLocks noGrp="1"/>
          </p:cNvSpPr>
          <p:nvPr>
            <p:ph type="pic" sz="quarter" idx="12"/>
          </p:nvPr>
        </p:nvSpPr>
        <p:spPr>
          <a:xfrm>
            <a:off x="7551942" y="1775076"/>
            <a:ext cx="3348002" cy="3349409"/>
          </a:xfrm>
          <a:custGeom>
            <a:avLst/>
            <a:gdLst>
              <a:gd name="connsiteX0" fmla="*/ 1674001 w 3348002"/>
              <a:gd name="connsiteY0" fmla="*/ 0 h 3349409"/>
              <a:gd name="connsiteX1" fmla="*/ 2670482 w 3348002"/>
              <a:gd name="connsiteY1" fmla="*/ 412733 h 3349409"/>
              <a:gd name="connsiteX2" fmla="*/ 2935442 w 3348002"/>
              <a:gd name="connsiteY2" fmla="*/ 677805 h 3349409"/>
              <a:gd name="connsiteX3" fmla="*/ 2935442 w 3348002"/>
              <a:gd name="connsiteY3" fmla="*/ 2671604 h 3349409"/>
              <a:gd name="connsiteX4" fmla="*/ 2670482 w 3348002"/>
              <a:gd name="connsiteY4" fmla="*/ 2936676 h 3349409"/>
              <a:gd name="connsiteX5" fmla="*/ 677520 w 3348002"/>
              <a:gd name="connsiteY5" fmla="*/ 2936676 h 3349409"/>
              <a:gd name="connsiteX6" fmla="*/ 412560 w 3348002"/>
              <a:gd name="connsiteY6" fmla="*/ 2671604 h 3349409"/>
              <a:gd name="connsiteX7" fmla="*/ 412560 w 3348002"/>
              <a:gd name="connsiteY7" fmla="*/ 677805 h 3349409"/>
              <a:gd name="connsiteX8" fmla="*/ 677520 w 3348002"/>
              <a:gd name="connsiteY8" fmla="*/ 412733 h 3349409"/>
              <a:gd name="connsiteX9" fmla="*/ 1674001 w 3348002"/>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2" h="3349409">
                <a:moveTo>
                  <a:pt x="1674001" y="0"/>
                </a:moveTo>
                <a:cubicBezTo>
                  <a:pt x="2034722" y="0"/>
                  <a:pt x="2395442" y="137578"/>
                  <a:pt x="2670482" y="412733"/>
                </a:cubicBezTo>
                <a:cubicBezTo>
                  <a:pt x="2935442" y="677805"/>
                  <a:pt x="2935442" y="677805"/>
                  <a:pt x="2935442" y="677805"/>
                </a:cubicBezTo>
                <a:cubicBezTo>
                  <a:pt x="3485523" y="1228117"/>
                  <a:pt x="3485523" y="2121293"/>
                  <a:pt x="2935442" y="2671604"/>
                </a:cubicBezTo>
                <a:cubicBezTo>
                  <a:pt x="2670482" y="2936676"/>
                  <a:pt x="2670482" y="2936676"/>
                  <a:pt x="2670482" y="2936676"/>
                </a:cubicBezTo>
                <a:cubicBezTo>
                  <a:pt x="2120402" y="3486987"/>
                  <a:pt x="1227600" y="3486987"/>
                  <a:pt x="677520" y="2936676"/>
                </a:cubicBezTo>
                <a:cubicBezTo>
                  <a:pt x="412560" y="2671604"/>
                  <a:pt x="412560" y="2671604"/>
                  <a:pt x="412560" y="2671604"/>
                </a:cubicBezTo>
                <a:cubicBezTo>
                  <a:pt x="-137521" y="2121293"/>
                  <a:pt x="-137521" y="1228117"/>
                  <a:pt x="412560" y="677805"/>
                </a:cubicBezTo>
                <a:cubicBezTo>
                  <a:pt x="677520" y="412733"/>
                  <a:pt x="677520" y="412733"/>
                  <a:pt x="677520" y="412733"/>
                </a:cubicBezTo>
                <a:cubicBezTo>
                  <a:pt x="952560"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4" name="Picture Placeholder 23">
            <a:extLst>
              <a:ext uri="{FF2B5EF4-FFF2-40B4-BE49-F238E27FC236}">
                <a16:creationId xmlns:a16="http://schemas.microsoft.com/office/drawing/2014/main" xmlns="" id="{9DD218A9-C81F-4FF9-AF7E-D26C0FC9788B}"/>
              </a:ext>
            </a:extLst>
          </p:cNvPr>
          <p:cNvSpPr>
            <a:spLocks noGrp="1"/>
          </p:cNvSpPr>
          <p:nvPr>
            <p:ph type="pic" sz="quarter" idx="13"/>
          </p:nvPr>
        </p:nvSpPr>
        <p:spPr>
          <a:xfrm>
            <a:off x="12880401" y="5183295"/>
            <a:ext cx="3348003" cy="3349409"/>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6 h 3349409"/>
              <a:gd name="connsiteX5" fmla="*/ 677520 w 3348003"/>
              <a:gd name="connsiteY5" fmla="*/ 2936676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1" y="137578"/>
                  <a:pt x="2670482" y="412734"/>
                </a:cubicBezTo>
                <a:cubicBezTo>
                  <a:pt x="2935443" y="677805"/>
                  <a:pt x="2935443" y="677805"/>
                  <a:pt x="2935443" y="677805"/>
                </a:cubicBezTo>
                <a:cubicBezTo>
                  <a:pt x="3485523" y="1228117"/>
                  <a:pt x="3485523" y="2121293"/>
                  <a:pt x="2935443" y="2671604"/>
                </a:cubicBezTo>
                <a:cubicBezTo>
                  <a:pt x="2670482" y="2936676"/>
                  <a:pt x="2670482" y="2936676"/>
                  <a:pt x="2670482" y="2936676"/>
                </a:cubicBezTo>
                <a:cubicBezTo>
                  <a:pt x="2120401" y="3486987"/>
                  <a:pt x="1227601" y="3486987"/>
                  <a:pt x="677520" y="2936676"/>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5" name="Picture Placeholder 24">
            <a:extLst>
              <a:ext uri="{FF2B5EF4-FFF2-40B4-BE49-F238E27FC236}">
                <a16:creationId xmlns:a16="http://schemas.microsoft.com/office/drawing/2014/main" xmlns="" id="{B8B8A224-37B6-49F3-9AEA-36A5E3325DFC}"/>
              </a:ext>
            </a:extLst>
          </p:cNvPr>
          <p:cNvSpPr>
            <a:spLocks noGrp="1"/>
          </p:cNvSpPr>
          <p:nvPr>
            <p:ph type="pic" sz="quarter" idx="14"/>
          </p:nvPr>
        </p:nvSpPr>
        <p:spPr>
          <a:xfrm>
            <a:off x="8408153" y="9238413"/>
            <a:ext cx="3348003" cy="3349409"/>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5 h 3349409"/>
              <a:gd name="connsiteX5" fmla="*/ 677520 w 3348003"/>
              <a:gd name="connsiteY5" fmla="*/ 2936675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2" y="137578"/>
                  <a:pt x="2670482" y="412734"/>
                </a:cubicBezTo>
                <a:cubicBezTo>
                  <a:pt x="2935443" y="677805"/>
                  <a:pt x="2935443" y="677805"/>
                  <a:pt x="2935443" y="677805"/>
                </a:cubicBezTo>
                <a:cubicBezTo>
                  <a:pt x="3485523" y="1228117"/>
                  <a:pt x="3485523" y="2121293"/>
                  <a:pt x="2935443" y="2671604"/>
                </a:cubicBezTo>
                <a:cubicBezTo>
                  <a:pt x="2670482" y="2936675"/>
                  <a:pt x="2670482" y="2936675"/>
                  <a:pt x="2670482" y="2936675"/>
                </a:cubicBezTo>
                <a:cubicBezTo>
                  <a:pt x="2120401" y="3486987"/>
                  <a:pt x="1227601" y="3486987"/>
                  <a:pt x="677520" y="2936675"/>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773218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983438"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xmlns="" id="{692C0904-053A-4790-ABF2-C6278A0C342F}"/>
              </a:ext>
            </a:extLst>
          </p:cNvPr>
          <p:cNvSpPr>
            <a:spLocks noGrp="1"/>
          </p:cNvSpPr>
          <p:nvPr>
            <p:ph type="pic" sz="quarter" idx="12"/>
          </p:nvPr>
        </p:nvSpPr>
        <p:spPr>
          <a:xfrm>
            <a:off x="9358751" y="4021971"/>
            <a:ext cx="5669673" cy="5672056"/>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759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527FBBE9-01A8-41B3-BCBD-ABA72C46476D}"/>
              </a:ext>
            </a:extLst>
          </p:cNvPr>
          <p:cNvSpPr/>
          <p:nvPr userDrawn="1"/>
        </p:nvSpPr>
        <p:spPr>
          <a:xfrm>
            <a:off x="1563688" y="1295400"/>
            <a:ext cx="21259800" cy="11049000"/>
          </a:xfrm>
          <a:prstGeom prst="rect">
            <a:avLst/>
          </a:prstGeom>
          <a:solidFill>
            <a:srgbClr val="F5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0" name="Picture Placeholder 9">
            <a:extLst>
              <a:ext uri="{FF2B5EF4-FFF2-40B4-BE49-F238E27FC236}">
                <a16:creationId xmlns:a16="http://schemas.microsoft.com/office/drawing/2014/main" xmlns="" id="{16626C03-6007-473B-A06E-B7E4A8ECCBEB}"/>
              </a:ext>
            </a:extLst>
          </p:cNvPr>
          <p:cNvSpPr>
            <a:spLocks noGrp="1"/>
          </p:cNvSpPr>
          <p:nvPr>
            <p:ph type="pic" sz="quarter" idx="11"/>
          </p:nvPr>
        </p:nvSpPr>
        <p:spPr>
          <a:xfrm>
            <a:off x="8470125" y="3134676"/>
            <a:ext cx="3619429" cy="3619010"/>
          </a:xfrm>
          <a:custGeom>
            <a:avLst/>
            <a:gdLst>
              <a:gd name="connsiteX0" fmla="*/ 3619429 w 3619429"/>
              <a:gd name="connsiteY0" fmla="*/ 0 h 3619010"/>
              <a:gd name="connsiteX1" fmla="*/ 3619429 w 3619429"/>
              <a:gd name="connsiteY1" fmla="*/ 3619010 h 3619010"/>
              <a:gd name="connsiteX2" fmla="*/ 0 w 3619429"/>
              <a:gd name="connsiteY2" fmla="*/ 3619010 h 3619010"/>
              <a:gd name="connsiteX3" fmla="*/ 917060 w 3619429"/>
              <a:gd name="connsiteY3" fmla="*/ 1505980 h 3619010"/>
              <a:gd name="connsiteX4" fmla="*/ 1507235 w 3619429"/>
              <a:gd name="connsiteY4" fmla="*/ 916362 h 3619010"/>
              <a:gd name="connsiteX5" fmla="*/ 3619429 w 3619429"/>
              <a:gd name="connsiteY5" fmla="*/ 0 h 36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9010">
                <a:moveTo>
                  <a:pt x="3619429" y="0"/>
                </a:moveTo>
                <a:lnTo>
                  <a:pt x="3619429" y="3619010"/>
                </a:lnTo>
                <a:lnTo>
                  <a:pt x="0" y="3619010"/>
                </a:lnTo>
                <a:cubicBezTo>
                  <a:pt x="25520" y="2851308"/>
                  <a:pt x="331207" y="2091415"/>
                  <a:pt x="917060" y="1505980"/>
                </a:cubicBezTo>
                <a:cubicBezTo>
                  <a:pt x="1507235" y="916362"/>
                  <a:pt x="1507235" y="916362"/>
                  <a:pt x="1507235" y="916362"/>
                </a:cubicBezTo>
                <a:cubicBezTo>
                  <a:pt x="2092530" y="331486"/>
                  <a:pt x="2852145" y="25939"/>
                  <a:pt x="361942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1" name="Picture Placeholder 10">
            <a:extLst>
              <a:ext uri="{FF2B5EF4-FFF2-40B4-BE49-F238E27FC236}">
                <a16:creationId xmlns:a16="http://schemas.microsoft.com/office/drawing/2014/main" xmlns="" id="{9B2AE7C4-0A22-4F30-A3B2-9DED1CA11D74}"/>
              </a:ext>
            </a:extLst>
          </p:cNvPr>
          <p:cNvSpPr>
            <a:spLocks noGrp="1"/>
          </p:cNvSpPr>
          <p:nvPr>
            <p:ph type="pic" sz="quarter" idx="12"/>
          </p:nvPr>
        </p:nvSpPr>
        <p:spPr>
          <a:xfrm>
            <a:off x="12298736" y="3134537"/>
            <a:ext cx="3623892" cy="3619150"/>
          </a:xfrm>
          <a:custGeom>
            <a:avLst/>
            <a:gdLst>
              <a:gd name="connsiteX0" fmla="*/ 0 w 3623892"/>
              <a:gd name="connsiteY0" fmla="*/ 0 h 3619150"/>
              <a:gd name="connsiteX1" fmla="*/ 2116795 w 3623892"/>
              <a:gd name="connsiteY1" fmla="*/ 916502 h 3619150"/>
              <a:gd name="connsiteX2" fmla="*/ 2706832 w 3623892"/>
              <a:gd name="connsiteY2" fmla="*/ 1506120 h 3619150"/>
              <a:gd name="connsiteX3" fmla="*/ 3623892 w 3623892"/>
              <a:gd name="connsiteY3" fmla="*/ 3619150 h 3619150"/>
              <a:gd name="connsiteX4" fmla="*/ 0 w 3623892"/>
              <a:gd name="connsiteY4" fmla="*/ 3619150 h 36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9150">
                <a:moveTo>
                  <a:pt x="0" y="0"/>
                </a:moveTo>
                <a:cubicBezTo>
                  <a:pt x="768958" y="24823"/>
                  <a:pt x="1530385" y="330370"/>
                  <a:pt x="2116795" y="916502"/>
                </a:cubicBezTo>
                <a:cubicBezTo>
                  <a:pt x="2706832" y="1506120"/>
                  <a:pt x="2706832" y="1506120"/>
                  <a:pt x="2706832" y="1506120"/>
                </a:cubicBezTo>
                <a:cubicBezTo>
                  <a:pt x="3292684" y="2091554"/>
                  <a:pt x="3598371" y="2851447"/>
                  <a:pt x="3623892" y="3619150"/>
                </a:cubicBezTo>
                <a:lnTo>
                  <a:pt x="0" y="36191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3" name="Picture Placeholder 12">
            <a:extLst>
              <a:ext uri="{FF2B5EF4-FFF2-40B4-BE49-F238E27FC236}">
                <a16:creationId xmlns:a16="http://schemas.microsoft.com/office/drawing/2014/main" xmlns="" id="{5CDF9D7B-941A-415D-BDFE-5C75BA34C490}"/>
              </a:ext>
            </a:extLst>
          </p:cNvPr>
          <p:cNvSpPr>
            <a:spLocks noGrp="1"/>
          </p:cNvSpPr>
          <p:nvPr>
            <p:ph type="pic" sz="quarter" idx="13"/>
          </p:nvPr>
        </p:nvSpPr>
        <p:spPr>
          <a:xfrm>
            <a:off x="12298736" y="6962871"/>
            <a:ext cx="3623892" cy="3618871"/>
          </a:xfrm>
          <a:custGeom>
            <a:avLst/>
            <a:gdLst>
              <a:gd name="connsiteX0" fmla="*/ 0 w 3623892"/>
              <a:gd name="connsiteY0" fmla="*/ 0 h 3618871"/>
              <a:gd name="connsiteX1" fmla="*/ 3623892 w 3623892"/>
              <a:gd name="connsiteY1" fmla="*/ 0 h 3618871"/>
              <a:gd name="connsiteX2" fmla="*/ 2706832 w 3623892"/>
              <a:gd name="connsiteY2" fmla="*/ 2112891 h 3618871"/>
              <a:gd name="connsiteX3" fmla="*/ 2116795 w 3623892"/>
              <a:gd name="connsiteY3" fmla="*/ 2702509 h 3618871"/>
              <a:gd name="connsiteX4" fmla="*/ 0 w 3623892"/>
              <a:gd name="connsiteY4" fmla="*/ 3618871 h 361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8871">
                <a:moveTo>
                  <a:pt x="0" y="0"/>
                </a:moveTo>
                <a:lnTo>
                  <a:pt x="3623892" y="0"/>
                </a:lnTo>
                <a:cubicBezTo>
                  <a:pt x="3598371" y="767563"/>
                  <a:pt x="3292684" y="1527456"/>
                  <a:pt x="2706832" y="2112891"/>
                </a:cubicBezTo>
                <a:cubicBezTo>
                  <a:pt x="2116795" y="2702509"/>
                  <a:pt x="2116795" y="2702509"/>
                  <a:pt x="2116795" y="2702509"/>
                </a:cubicBezTo>
                <a:cubicBezTo>
                  <a:pt x="1530385" y="3288640"/>
                  <a:pt x="768958" y="3594048"/>
                  <a:pt x="0" y="3618871"/>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
        <p:nvSpPr>
          <p:cNvPr id="12" name="Picture Placeholder 11">
            <a:extLst>
              <a:ext uri="{FF2B5EF4-FFF2-40B4-BE49-F238E27FC236}">
                <a16:creationId xmlns:a16="http://schemas.microsoft.com/office/drawing/2014/main" xmlns="" id="{4D0EF85B-C725-43BD-B23E-017F645E770B}"/>
              </a:ext>
            </a:extLst>
          </p:cNvPr>
          <p:cNvSpPr>
            <a:spLocks noGrp="1"/>
          </p:cNvSpPr>
          <p:nvPr>
            <p:ph type="pic" sz="quarter" idx="14"/>
          </p:nvPr>
        </p:nvSpPr>
        <p:spPr>
          <a:xfrm>
            <a:off x="8470125" y="6962870"/>
            <a:ext cx="3619429" cy="3618732"/>
          </a:xfrm>
          <a:custGeom>
            <a:avLst/>
            <a:gdLst>
              <a:gd name="connsiteX0" fmla="*/ 0 w 3619429"/>
              <a:gd name="connsiteY0" fmla="*/ 0 h 3618732"/>
              <a:gd name="connsiteX1" fmla="*/ 3619429 w 3619429"/>
              <a:gd name="connsiteY1" fmla="*/ 0 h 3618732"/>
              <a:gd name="connsiteX2" fmla="*/ 3619429 w 3619429"/>
              <a:gd name="connsiteY2" fmla="*/ 3618732 h 3618732"/>
              <a:gd name="connsiteX3" fmla="*/ 1507235 w 3619429"/>
              <a:gd name="connsiteY3" fmla="*/ 2702509 h 3618732"/>
              <a:gd name="connsiteX4" fmla="*/ 917060 w 3619429"/>
              <a:gd name="connsiteY4" fmla="*/ 2112891 h 3618732"/>
              <a:gd name="connsiteX5" fmla="*/ 0 w 3619429"/>
              <a:gd name="connsiteY5" fmla="*/ 0 h 3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8732">
                <a:moveTo>
                  <a:pt x="0" y="0"/>
                </a:moveTo>
                <a:lnTo>
                  <a:pt x="3619429" y="0"/>
                </a:lnTo>
                <a:lnTo>
                  <a:pt x="3619429" y="3618732"/>
                </a:lnTo>
                <a:cubicBezTo>
                  <a:pt x="2852145" y="3592793"/>
                  <a:pt x="2092530" y="3287385"/>
                  <a:pt x="1507235" y="2702509"/>
                </a:cubicBezTo>
                <a:cubicBezTo>
                  <a:pt x="917060" y="2112891"/>
                  <a:pt x="917060" y="2112891"/>
                  <a:pt x="917060" y="2112891"/>
                </a:cubicBezTo>
                <a:cubicBezTo>
                  <a:pt x="331207" y="1527456"/>
                  <a:pt x="25520" y="767563"/>
                  <a:pt x="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8429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1+#ppt_w/2"/>
                                          </p:val>
                                        </p:tav>
                                        <p:tav tm="100000">
                                          <p:val>
                                            <p:strVal val="#ppt_x"/>
                                          </p:val>
                                        </p:tav>
                                      </p:tavLst>
                                    </p:anim>
                                    <p:anim calcmode="lin" valueType="num">
                                      <p:cBhvr additive="base">
                                        <p:cTn id="12" dur="1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1+#ppt_w/2"/>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0-#ppt_w/2"/>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983438"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xmlns="" id="{CDACA323-AFE1-42D8-BB53-A9B65C9B26C3}"/>
              </a:ext>
            </a:extLst>
          </p:cNvPr>
          <p:cNvSpPr>
            <a:spLocks noGrp="1"/>
          </p:cNvSpPr>
          <p:nvPr>
            <p:ph type="pic" sz="quarter" idx="12"/>
          </p:nvPr>
        </p:nvSpPr>
        <p:spPr>
          <a:xfrm>
            <a:off x="7575450" y="2274107"/>
            <a:ext cx="9200443" cy="9200443"/>
          </a:xfrm>
          <a:custGeom>
            <a:avLst/>
            <a:gdLst>
              <a:gd name="connsiteX0" fmla="*/ 0 w 6912429"/>
              <a:gd name="connsiteY0" fmla="*/ 0 h 6912429"/>
              <a:gd name="connsiteX1" fmla="*/ 6912429 w 6912429"/>
              <a:gd name="connsiteY1" fmla="*/ 0 h 6912429"/>
              <a:gd name="connsiteX2" fmla="*/ 6912429 w 6912429"/>
              <a:gd name="connsiteY2" fmla="*/ 6912429 h 6912429"/>
              <a:gd name="connsiteX3" fmla="*/ 0 w 6912429"/>
              <a:gd name="connsiteY3" fmla="*/ 6912429 h 6912429"/>
            </a:gdLst>
            <a:ahLst/>
            <a:cxnLst>
              <a:cxn ang="0">
                <a:pos x="connsiteX0" y="connsiteY0"/>
              </a:cxn>
              <a:cxn ang="0">
                <a:pos x="connsiteX1" y="connsiteY1"/>
              </a:cxn>
              <a:cxn ang="0">
                <a:pos x="connsiteX2" y="connsiteY2"/>
              </a:cxn>
              <a:cxn ang="0">
                <a:pos x="connsiteX3" y="connsiteY3"/>
              </a:cxn>
            </a:cxnLst>
            <a:rect l="l" t="t" r="r" b="b"/>
            <a:pathLst>
              <a:path w="6912429" h="6912429">
                <a:moveTo>
                  <a:pt x="0" y="0"/>
                </a:moveTo>
                <a:lnTo>
                  <a:pt x="6912429" y="0"/>
                </a:lnTo>
                <a:lnTo>
                  <a:pt x="6912429" y="6912429"/>
                </a:lnTo>
                <a:lnTo>
                  <a:pt x="0" y="691242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647221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983438"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xmlns="" id="{77A63888-FAB6-42D9-963F-0298E9A2CB2F}"/>
              </a:ext>
            </a:extLst>
          </p:cNvPr>
          <p:cNvSpPr>
            <a:spLocks noGrp="1"/>
          </p:cNvSpPr>
          <p:nvPr>
            <p:ph type="pic" sz="quarter" idx="11"/>
          </p:nvPr>
        </p:nvSpPr>
        <p:spPr>
          <a:xfrm>
            <a:off x="1785257" y="0"/>
            <a:ext cx="4234543" cy="4381419"/>
          </a:xfrm>
          <a:custGeom>
            <a:avLst/>
            <a:gdLst>
              <a:gd name="connsiteX0" fmla="*/ 0 w 4234543"/>
              <a:gd name="connsiteY0" fmla="*/ 0 h 4381419"/>
              <a:gd name="connsiteX1" fmla="*/ 4234543 w 4234543"/>
              <a:gd name="connsiteY1" fmla="*/ 0 h 4381419"/>
              <a:gd name="connsiteX2" fmla="*/ 4234543 w 4234543"/>
              <a:gd name="connsiteY2" fmla="*/ 4381419 h 4381419"/>
              <a:gd name="connsiteX3" fmla="*/ 0 w 4234543"/>
              <a:gd name="connsiteY3" fmla="*/ 4381419 h 4381419"/>
            </a:gdLst>
            <a:ahLst/>
            <a:cxnLst>
              <a:cxn ang="0">
                <a:pos x="connsiteX0" y="connsiteY0"/>
              </a:cxn>
              <a:cxn ang="0">
                <a:pos x="connsiteX1" y="connsiteY1"/>
              </a:cxn>
              <a:cxn ang="0">
                <a:pos x="connsiteX2" y="connsiteY2"/>
              </a:cxn>
              <a:cxn ang="0">
                <a:pos x="connsiteX3" y="connsiteY3"/>
              </a:cxn>
            </a:cxnLst>
            <a:rect l="l" t="t" r="r" b="b"/>
            <a:pathLst>
              <a:path w="4234543" h="4381419">
                <a:moveTo>
                  <a:pt x="0" y="0"/>
                </a:moveTo>
                <a:lnTo>
                  <a:pt x="4234543" y="0"/>
                </a:lnTo>
                <a:lnTo>
                  <a:pt x="4234543" y="4381419"/>
                </a:lnTo>
                <a:lnTo>
                  <a:pt x="0" y="43814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5" name="Picture Placeholder 24">
            <a:extLst>
              <a:ext uri="{FF2B5EF4-FFF2-40B4-BE49-F238E27FC236}">
                <a16:creationId xmlns:a16="http://schemas.microsoft.com/office/drawing/2014/main" xmlns="" id="{EEDFA15A-AE97-4FAA-8F65-2E9DED702B05}"/>
              </a:ext>
            </a:extLst>
          </p:cNvPr>
          <p:cNvSpPr>
            <a:spLocks noGrp="1"/>
          </p:cNvSpPr>
          <p:nvPr>
            <p:ph type="pic" sz="quarter" idx="12"/>
          </p:nvPr>
        </p:nvSpPr>
        <p:spPr>
          <a:xfrm>
            <a:off x="6157686" y="6353628"/>
            <a:ext cx="4234543" cy="7362371"/>
          </a:xfrm>
          <a:custGeom>
            <a:avLst/>
            <a:gdLst>
              <a:gd name="connsiteX0" fmla="*/ 0 w 4234543"/>
              <a:gd name="connsiteY0" fmla="*/ 0 h 7362371"/>
              <a:gd name="connsiteX1" fmla="*/ 4234543 w 4234543"/>
              <a:gd name="connsiteY1" fmla="*/ 0 h 7362371"/>
              <a:gd name="connsiteX2" fmla="*/ 4234543 w 4234543"/>
              <a:gd name="connsiteY2" fmla="*/ 7362371 h 7362371"/>
              <a:gd name="connsiteX3" fmla="*/ 0 w 4234543"/>
              <a:gd name="connsiteY3" fmla="*/ 7362371 h 7362371"/>
            </a:gdLst>
            <a:ahLst/>
            <a:cxnLst>
              <a:cxn ang="0">
                <a:pos x="connsiteX0" y="connsiteY0"/>
              </a:cxn>
              <a:cxn ang="0">
                <a:pos x="connsiteX1" y="connsiteY1"/>
              </a:cxn>
              <a:cxn ang="0">
                <a:pos x="connsiteX2" y="connsiteY2"/>
              </a:cxn>
              <a:cxn ang="0">
                <a:pos x="connsiteX3" y="connsiteY3"/>
              </a:cxn>
            </a:cxnLst>
            <a:rect l="l" t="t" r="r" b="b"/>
            <a:pathLst>
              <a:path w="4234543" h="7362371">
                <a:moveTo>
                  <a:pt x="0" y="0"/>
                </a:moveTo>
                <a:lnTo>
                  <a:pt x="4234543" y="0"/>
                </a:lnTo>
                <a:lnTo>
                  <a:pt x="4234543" y="7362371"/>
                </a:lnTo>
                <a:lnTo>
                  <a:pt x="0" y="73623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4" name="Picture Placeholder 23">
            <a:extLst>
              <a:ext uri="{FF2B5EF4-FFF2-40B4-BE49-F238E27FC236}">
                <a16:creationId xmlns:a16="http://schemas.microsoft.com/office/drawing/2014/main" xmlns="" id="{0C89C061-DCFD-43BB-9BCA-A6DF206F57E2}"/>
              </a:ext>
            </a:extLst>
          </p:cNvPr>
          <p:cNvSpPr>
            <a:spLocks noGrp="1"/>
          </p:cNvSpPr>
          <p:nvPr>
            <p:ph type="pic" sz="quarter" idx="13"/>
          </p:nvPr>
        </p:nvSpPr>
        <p:spPr>
          <a:xfrm>
            <a:off x="1785257" y="11622315"/>
            <a:ext cx="4234543" cy="2093685"/>
          </a:xfrm>
          <a:custGeom>
            <a:avLst/>
            <a:gdLst>
              <a:gd name="connsiteX0" fmla="*/ 0 w 4234543"/>
              <a:gd name="connsiteY0" fmla="*/ 0 h 2093685"/>
              <a:gd name="connsiteX1" fmla="*/ 4234543 w 4234543"/>
              <a:gd name="connsiteY1" fmla="*/ 0 h 2093685"/>
              <a:gd name="connsiteX2" fmla="*/ 4234543 w 4234543"/>
              <a:gd name="connsiteY2" fmla="*/ 2093685 h 2093685"/>
              <a:gd name="connsiteX3" fmla="*/ 0 w 4234543"/>
              <a:gd name="connsiteY3" fmla="*/ 2093685 h 2093685"/>
            </a:gdLst>
            <a:ahLst/>
            <a:cxnLst>
              <a:cxn ang="0">
                <a:pos x="connsiteX0" y="connsiteY0"/>
              </a:cxn>
              <a:cxn ang="0">
                <a:pos x="connsiteX1" y="connsiteY1"/>
              </a:cxn>
              <a:cxn ang="0">
                <a:pos x="connsiteX2" y="connsiteY2"/>
              </a:cxn>
              <a:cxn ang="0">
                <a:pos x="connsiteX3" y="connsiteY3"/>
              </a:cxn>
            </a:cxnLst>
            <a:rect l="l" t="t" r="r" b="b"/>
            <a:pathLst>
              <a:path w="4234543" h="2093685">
                <a:moveTo>
                  <a:pt x="0" y="0"/>
                </a:moveTo>
                <a:lnTo>
                  <a:pt x="4234543" y="0"/>
                </a:lnTo>
                <a:lnTo>
                  <a:pt x="4234543" y="2093685"/>
                </a:lnTo>
                <a:lnTo>
                  <a:pt x="0" y="209368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43748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ppt_x"/>
                                          </p:val>
                                        </p:tav>
                                        <p:tav tm="100000">
                                          <p:val>
                                            <p:strVal val="#ppt_x"/>
                                          </p:val>
                                        </p:tav>
                                      </p:tavLst>
                                    </p:anim>
                                    <p:anim calcmode="lin" valueType="num">
                                      <p:cBhvr additive="base">
                                        <p:cTn id="16"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4"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983438"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ED82F200-A714-424A-A435-53D0BB730B9F}"/>
              </a:ext>
            </a:extLst>
          </p:cNvPr>
          <p:cNvSpPr>
            <a:spLocks noGrp="1"/>
          </p:cNvSpPr>
          <p:nvPr>
            <p:ph type="pic" sz="quarter" idx="11"/>
          </p:nvPr>
        </p:nvSpPr>
        <p:spPr>
          <a:xfrm>
            <a:off x="2556726" y="4987538"/>
            <a:ext cx="3753862" cy="3755437"/>
          </a:xfrm>
          <a:custGeom>
            <a:avLst/>
            <a:gdLst>
              <a:gd name="connsiteX0" fmla="*/ 1876931 w 3753862"/>
              <a:gd name="connsiteY0" fmla="*/ 0 h 3755437"/>
              <a:gd name="connsiteX1" fmla="*/ 2994210 w 3753862"/>
              <a:gd name="connsiteY1" fmla="*/ 462766 h 3755437"/>
              <a:gd name="connsiteX2" fmla="*/ 3291290 w 3753862"/>
              <a:gd name="connsiteY2" fmla="*/ 759971 h 3755437"/>
              <a:gd name="connsiteX3" fmla="*/ 3291290 w 3753862"/>
              <a:gd name="connsiteY3" fmla="*/ 2995466 h 3755437"/>
              <a:gd name="connsiteX4" fmla="*/ 2994210 w 3753862"/>
              <a:gd name="connsiteY4" fmla="*/ 3292671 h 3755437"/>
              <a:gd name="connsiteX5" fmla="*/ 759653 w 3753862"/>
              <a:gd name="connsiteY5" fmla="*/ 3292671 h 3755437"/>
              <a:gd name="connsiteX6" fmla="*/ 462573 w 3753862"/>
              <a:gd name="connsiteY6" fmla="*/ 2995466 h 3755437"/>
              <a:gd name="connsiteX7" fmla="*/ 462573 w 3753862"/>
              <a:gd name="connsiteY7" fmla="*/ 759971 h 3755437"/>
              <a:gd name="connsiteX8" fmla="*/ 759653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80" y="0"/>
                  <a:pt x="2685828" y="154255"/>
                  <a:pt x="2994210" y="462766"/>
                </a:cubicBezTo>
                <a:cubicBezTo>
                  <a:pt x="3291290" y="759971"/>
                  <a:pt x="3291290" y="759971"/>
                  <a:pt x="3291290" y="759971"/>
                </a:cubicBezTo>
                <a:cubicBezTo>
                  <a:pt x="3908053" y="1376994"/>
                  <a:pt x="3908053" y="2378444"/>
                  <a:pt x="3291290" y="2995466"/>
                </a:cubicBezTo>
                <a:cubicBezTo>
                  <a:pt x="2994210" y="3292671"/>
                  <a:pt x="2994210" y="3292671"/>
                  <a:pt x="2994210" y="3292671"/>
                </a:cubicBezTo>
                <a:cubicBezTo>
                  <a:pt x="2377446" y="3909693"/>
                  <a:pt x="1376416" y="3909693"/>
                  <a:pt x="759653" y="3292671"/>
                </a:cubicBezTo>
                <a:cubicBezTo>
                  <a:pt x="462573" y="2995466"/>
                  <a:pt x="462573" y="2995466"/>
                  <a:pt x="462573" y="2995466"/>
                </a:cubicBezTo>
                <a:cubicBezTo>
                  <a:pt x="-154191" y="2378444"/>
                  <a:pt x="-154191" y="1376994"/>
                  <a:pt x="462573" y="759971"/>
                </a:cubicBezTo>
                <a:cubicBezTo>
                  <a:pt x="759653" y="462766"/>
                  <a:pt x="759653" y="462766"/>
                  <a:pt x="759653"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6" name="Picture Placeholder 25">
            <a:extLst>
              <a:ext uri="{FF2B5EF4-FFF2-40B4-BE49-F238E27FC236}">
                <a16:creationId xmlns:a16="http://schemas.microsoft.com/office/drawing/2014/main" xmlns="" id="{0D584025-6492-4000-BC15-63CFC4EB3027}"/>
              </a:ext>
            </a:extLst>
          </p:cNvPr>
          <p:cNvSpPr>
            <a:spLocks noGrp="1"/>
          </p:cNvSpPr>
          <p:nvPr>
            <p:ph type="pic" sz="quarter" idx="12"/>
          </p:nvPr>
        </p:nvSpPr>
        <p:spPr>
          <a:xfrm>
            <a:off x="7984937" y="4987538"/>
            <a:ext cx="3753862" cy="3755437"/>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2 w 3753862"/>
              <a:gd name="connsiteY5" fmla="*/ 3292671 h 3755437"/>
              <a:gd name="connsiteX6" fmla="*/ 462573 w 3753862"/>
              <a:gd name="connsiteY6" fmla="*/ 2995466 h 3755437"/>
              <a:gd name="connsiteX7" fmla="*/ 462573 w 3753862"/>
              <a:gd name="connsiteY7" fmla="*/ 759971 h 3755437"/>
              <a:gd name="connsiteX8" fmla="*/ 759652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7" name="Picture Placeholder 26">
            <a:extLst>
              <a:ext uri="{FF2B5EF4-FFF2-40B4-BE49-F238E27FC236}">
                <a16:creationId xmlns:a16="http://schemas.microsoft.com/office/drawing/2014/main" xmlns="" id="{790430CB-5603-4A45-8F4C-2566B0ADD112}"/>
              </a:ext>
            </a:extLst>
          </p:cNvPr>
          <p:cNvSpPr>
            <a:spLocks noGrp="1"/>
          </p:cNvSpPr>
          <p:nvPr>
            <p:ph type="pic" sz="quarter" idx="13"/>
          </p:nvPr>
        </p:nvSpPr>
        <p:spPr>
          <a:xfrm>
            <a:off x="13413148" y="4987538"/>
            <a:ext cx="3753861" cy="3755437"/>
          </a:xfrm>
          <a:custGeom>
            <a:avLst/>
            <a:gdLst>
              <a:gd name="connsiteX0" fmla="*/ 1876931 w 3753861"/>
              <a:gd name="connsiteY0" fmla="*/ 0 h 3755437"/>
              <a:gd name="connsiteX1" fmla="*/ 2994210 w 3753861"/>
              <a:gd name="connsiteY1" fmla="*/ 462766 h 3755437"/>
              <a:gd name="connsiteX2" fmla="*/ 3291290 w 3753861"/>
              <a:gd name="connsiteY2" fmla="*/ 759971 h 3755437"/>
              <a:gd name="connsiteX3" fmla="*/ 3291290 w 3753861"/>
              <a:gd name="connsiteY3" fmla="*/ 2995466 h 3755437"/>
              <a:gd name="connsiteX4" fmla="*/ 2994210 w 3753861"/>
              <a:gd name="connsiteY4" fmla="*/ 3292671 h 3755437"/>
              <a:gd name="connsiteX5" fmla="*/ 759652 w 3753861"/>
              <a:gd name="connsiteY5" fmla="*/ 3292671 h 3755437"/>
              <a:gd name="connsiteX6" fmla="*/ 462573 w 3753861"/>
              <a:gd name="connsiteY6" fmla="*/ 2995466 h 3755437"/>
              <a:gd name="connsiteX7" fmla="*/ 462573 w 3753861"/>
              <a:gd name="connsiteY7" fmla="*/ 759971 h 3755437"/>
              <a:gd name="connsiteX8" fmla="*/ 759652 w 3753861"/>
              <a:gd name="connsiteY8" fmla="*/ 462766 h 3755437"/>
              <a:gd name="connsiteX9" fmla="*/ 1876931 w 3753861"/>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1" h="3755437">
                <a:moveTo>
                  <a:pt x="1876931" y="0"/>
                </a:moveTo>
                <a:cubicBezTo>
                  <a:pt x="2281380" y="0"/>
                  <a:pt x="2685828" y="154255"/>
                  <a:pt x="2994210" y="462766"/>
                </a:cubicBezTo>
                <a:cubicBezTo>
                  <a:pt x="3291290" y="759971"/>
                  <a:pt x="3291290" y="759971"/>
                  <a:pt x="3291290" y="759971"/>
                </a:cubicBezTo>
                <a:cubicBezTo>
                  <a:pt x="3908052" y="1376994"/>
                  <a:pt x="3908052" y="2378444"/>
                  <a:pt x="3291290" y="2995466"/>
                </a:cubicBezTo>
                <a:cubicBezTo>
                  <a:pt x="2994210" y="3292671"/>
                  <a:pt x="2994210" y="3292671"/>
                  <a:pt x="2994210"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8" name="Picture Placeholder 27">
            <a:extLst>
              <a:ext uri="{FF2B5EF4-FFF2-40B4-BE49-F238E27FC236}">
                <a16:creationId xmlns:a16="http://schemas.microsoft.com/office/drawing/2014/main" xmlns="" id="{6D2D97A9-1C9B-4398-B77F-DFCF56A992C3}"/>
              </a:ext>
            </a:extLst>
          </p:cNvPr>
          <p:cNvSpPr>
            <a:spLocks noGrp="1"/>
          </p:cNvSpPr>
          <p:nvPr>
            <p:ph type="pic" sz="quarter" idx="14"/>
          </p:nvPr>
        </p:nvSpPr>
        <p:spPr>
          <a:xfrm>
            <a:off x="18841359" y="4987538"/>
            <a:ext cx="3753862" cy="3755437"/>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1 w 3753862"/>
              <a:gd name="connsiteY5" fmla="*/ 3292671 h 3755437"/>
              <a:gd name="connsiteX6" fmla="*/ 462571 w 3753862"/>
              <a:gd name="connsiteY6" fmla="*/ 2995466 h 3755437"/>
              <a:gd name="connsiteX7" fmla="*/ 462571 w 3753862"/>
              <a:gd name="connsiteY7" fmla="*/ 759971 h 3755437"/>
              <a:gd name="connsiteX8" fmla="*/ 759651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5" y="3909693"/>
                  <a:pt x="1376415" y="3909693"/>
                  <a:pt x="759651" y="3292671"/>
                </a:cubicBezTo>
                <a:cubicBezTo>
                  <a:pt x="462571" y="2995466"/>
                  <a:pt x="462571" y="2995466"/>
                  <a:pt x="462571" y="2995466"/>
                </a:cubicBezTo>
                <a:cubicBezTo>
                  <a:pt x="-154191" y="2378444"/>
                  <a:pt x="-154191" y="1376994"/>
                  <a:pt x="462571" y="759971"/>
                </a:cubicBezTo>
                <a:cubicBezTo>
                  <a:pt x="759651" y="462766"/>
                  <a:pt x="759651" y="462766"/>
                  <a:pt x="759651" y="462766"/>
                </a:cubicBezTo>
                <a:cubicBezTo>
                  <a:pt x="1068033" y="154255"/>
                  <a:pt x="1472481"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97239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500" fill="hold"/>
                                        <p:tgtEl>
                                          <p:spTgt spid="25"/>
                                        </p:tgtEl>
                                        <p:attrNameLst>
                                          <p:attrName>ppt_x</p:attrName>
                                        </p:attrNameLst>
                                      </p:cBhvr>
                                      <p:tavLst>
                                        <p:tav tm="0">
                                          <p:val>
                                            <p:strVal val="1+#ppt_w/2"/>
                                          </p:val>
                                        </p:tav>
                                        <p:tav tm="100000">
                                          <p:val>
                                            <p:strVal val="#ppt_x"/>
                                          </p:val>
                                        </p:tav>
                                      </p:tavLst>
                                    </p:anim>
                                    <p:anim calcmode="lin" valueType="num">
                                      <p:cBhvr additive="base">
                                        <p:cTn id="8" dur="1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1+#ppt_w/2"/>
                                          </p:val>
                                        </p:tav>
                                        <p:tav tm="100000">
                                          <p:val>
                                            <p:strVal val="#ppt_x"/>
                                          </p:val>
                                        </p:tav>
                                      </p:tavLst>
                                    </p:anim>
                                    <p:anim calcmode="lin" valueType="num">
                                      <p:cBhvr additive="base">
                                        <p:cTn id="16" dur="1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1+#ppt_w/2"/>
                                          </p:val>
                                        </p:tav>
                                        <p:tav tm="100000">
                                          <p:val>
                                            <p:strVal val="#ppt_x"/>
                                          </p:val>
                                        </p:tav>
                                      </p:tavLst>
                                    </p:anim>
                                    <p:anim calcmode="lin" valueType="num">
                                      <p:cBhvr additive="base">
                                        <p:cTn id="20"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23403737"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22633660"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23733174"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3643820"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3643820"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3643820"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635923"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23403737"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4749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0"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694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A2B16B6E-AD49-451B-83D4-272BF0A78947}"/>
              </a:ext>
            </a:extLst>
          </p:cNvPr>
          <p:cNvSpPr>
            <a:spLocks noGrp="1"/>
          </p:cNvSpPr>
          <p:nvPr>
            <p:ph type="pic" sz="quarter" idx="13"/>
          </p:nvPr>
        </p:nvSpPr>
        <p:spPr>
          <a:xfrm>
            <a:off x="14468700" y="3679372"/>
            <a:ext cx="6357257" cy="6357257"/>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0"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58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23403737"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22633660"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23733174"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3643820"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3643820"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3643820"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635923"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23403737"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xmlns="" id="{2660E3C2-461C-4DBC-9149-27A6AA152EFD}"/>
              </a:ext>
            </a:extLst>
          </p:cNvPr>
          <p:cNvSpPr>
            <a:spLocks noGrp="1"/>
          </p:cNvSpPr>
          <p:nvPr>
            <p:ph type="pic" sz="quarter" idx="11"/>
          </p:nvPr>
        </p:nvSpPr>
        <p:spPr>
          <a:xfrm>
            <a:off x="9523861" y="3128694"/>
            <a:ext cx="5339453" cy="7458613"/>
          </a:xfrm>
          <a:custGeom>
            <a:avLst/>
            <a:gdLst>
              <a:gd name="connsiteX0" fmla="*/ 1599758 w 5339453"/>
              <a:gd name="connsiteY0" fmla="*/ 0 h 7458613"/>
              <a:gd name="connsiteX1" fmla="*/ 3739695 w 5339453"/>
              <a:gd name="connsiteY1" fmla="*/ 2139936 h 7458613"/>
              <a:gd name="connsiteX2" fmla="*/ 5339453 w 5339453"/>
              <a:gd name="connsiteY2" fmla="*/ 3729307 h 7458613"/>
              <a:gd name="connsiteX3" fmla="*/ 3739695 w 5339453"/>
              <a:gd name="connsiteY3" fmla="*/ 5318676 h 7458613"/>
              <a:gd name="connsiteX4" fmla="*/ 1599758 w 5339453"/>
              <a:gd name="connsiteY4" fmla="*/ 7458613 h 7458613"/>
              <a:gd name="connsiteX5" fmla="*/ 0 w 5339453"/>
              <a:gd name="connsiteY5" fmla="*/ 5869243 h 7458613"/>
              <a:gd name="connsiteX6" fmla="*/ 2139937 w 5339453"/>
              <a:gd name="connsiteY6" fmla="*/ 3729307 h 7458613"/>
              <a:gd name="connsiteX7" fmla="*/ 1007640 w 5339453"/>
              <a:gd name="connsiteY7" fmla="*/ 2597010 h 7458613"/>
              <a:gd name="connsiteX8" fmla="*/ 0 w 5339453"/>
              <a:gd name="connsiteY8" fmla="*/ 1589370 h 74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9453" h="7458613">
                <a:moveTo>
                  <a:pt x="1599758" y="0"/>
                </a:moveTo>
                <a:lnTo>
                  <a:pt x="3739695" y="2139936"/>
                </a:lnTo>
                <a:lnTo>
                  <a:pt x="5339453" y="3729307"/>
                </a:lnTo>
                <a:lnTo>
                  <a:pt x="3739695" y="5318676"/>
                </a:lnTo>
                <a:lnTo>
                  <a:pt x="1599758" y="7458613"/>
                </a:lnTo>
                <a:lnTo>
                  <a:pt x="0" y="5869243"/>
                </a:lnTo>
                <a:lnTo>
                  <a:pt x="2139937" y="3729307"/>
                </a:lnTo>
                <a:lnTo>
                  <a:pt x="1007640" y="2597010"/>
                </a:lnTo>
                <a:lnTo>
                  <a:pt x="0" y="158937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489122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23403737"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22633660"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23733174"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3643820"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3643820"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3643820"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635923"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23403737"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7" name="Picture Placeholder 20">
            <a:extLst>
              <a:ext uri="{FF2B5EF4-FFF2-40B4-BE49-F238E27FC236}">
                <a16:creationId xmlns:a16="http://schemas.microsoft.com/office/drawing/2014/main" xmlns="" id="{10332EE7-7835-487A-8D6D-E08E118CE918}"/>
              </a:ext>
            </a:extLst>
          </p:cNvPr>
          <p:cNvSpPr>
            <a:spLocks noGrp="1"/>
          </p:cNvSpPr>
          <p:nvPr>
            <p:ph type="pic" sz="quarter" idx="11"/>
          </p:nvPr>
        </p:nvSpPr>
        <p:spPr>
          <a:xfrm>
            <a:off x="0" y="3067953"/>
            <a:ext cx="15882257" cy="7580095"/>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58807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23403737"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22633660"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23733174"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3643820"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3643820"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3643820"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635923"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23403737"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xmlns="" id="{B0F76354-D06E-4152-AB8B-A3C3D1D84C1A}"/>
              </a:ext>
            </a:extLst>
          </p:cNvPr>
          <p:cNvSpPr>
            <a:spLocks noGrp="1"/>
          </p:cNvSpPr>
          <p:nvPr>
            <p:ph type="pic" sz="quarter" idx="11"/>
          </p:nvPr>
        </p:nvSpPr>
        <p:spPr>
          <a:xfrm>
            <a:off x="3111335" y="855023"/>
            <a:ext cx="11863449" cy="12207817"/>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2350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983438"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xmlns="" id="{D366E0EA-E4A8-489F-B34D-4A3DA1089D60}"/>
              </a:ext>
            </a:extLst>
          </p:cNvPr>
          <p:cNvSpPr>
            <a:spLocks noGrp="1"/>
          </p:cNvSpPr>
          <p:nvPr>
            <p:ph type="pic" sz="quarter" idx="11"/>
          </p:nvPr>
        </p:nvSpPr>
        <p:spPr>
          <a:xfrm>
            <a:off x="8865417" y="3528433"/>
            <a:ext cx="6656340" cy="6659134"/>
          </a:xfrm>
          <a:custGeom>
            <a:avLst/>
            <a:gdLst>
              <a:gd name="connsiteX0" fmla="*/ 4425705 w 8851410"/>
              <a:gd name="connsiteY0" fmla="*/ 0 h 8855126"/>
              <a:gd name="connsiteX1" fmla="*/ 7060189 w 8851410"/>
              <a:gd name="connsiteY1" fmla="*/ 1091180 h 8855126"/>
              <a:gd name="connsiteX2" fmla="*/ 7760688 w 8851410"/>
              <a:gd name="connsiteY2" fmla="*/ 1791973 h 8855126"/>
              <a:gd name="connsiteX3" fmla="*/ 7760688 w 8851410"/>
              <a:gd name="connsiteY3" fmla="*/ 7063153 h 8855126"/>
              <a:gd name="connsiteX4" fmla="*/ 7060189 w 8851410"/>
              <a:gd name="connsiteY4" fmla="*/ 7763946 h 8855126"/>
              <a:gd name="connsiteX5" fmla="*/ 1791221 w 8851410"/>
              <a:gd name="connsiteY5" fmla="*/ 7763946 h 8855126"/>
              <a:gd name="connsiteX6" fmla="*/ 1090722 w 8851410"/>
              <a:gd name="connsiteY6" fmla="*/ 7063153 h 8855126"/>
              <a:gd name="connsiteX7" fmla="*/ 1090722 w 8851410"/>
              <a:gd name="connsiteY7" fmla="*/ 1791973 h 8855126"/>
              <a:gd name="connsiteX8" fmla="*/ 1791221 w 8851410"/>
              <a:gd name="connsiteY8" fmla="*/ 1091180 h 8855126"/>
              <a:gd name="connsiteX9" fmla="*/ 4425705 w 8851410"/>
              <a:gd name="connsiteY9" fmla="*/ 0 h 88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410" h="8855126">
                <a:moveTo>
                  <a:pt x="4425705" y="0"/>
                </a:moveTo>
                <a:cubicBezTo>
                  <a:pt x="5379373" y="0"/>
                  <a:pt x="6333041" y="363727"/>
                  <a:pt x="7060189" y="1091180"/>
                </a:cubicBezTo>
                <a:cubicBezTo>
                  <a:pt x="7760688" y="1791973"/>
                  <a:pt x="7760688" y="1791973"/>
                  <a:pt x="7760688" y="1791973"/>
                </a:cubicBezTo>
                <a:cubicBezTo>
                  <a:pt x="9214984" y="3246880"/>
                  <a:pt x="9214984" y="5608247"/>
                  <a:pt x="7760688" y="7063153"/>
                </a:cubicBezTo>
                <a:cubicBezTo>
                  <a:pt x="7060189" y="7763946"/>
                  <a:pt x="7060189" y="7763946"/>
                  <a:pt x="7060189" y="7763946"/>
                </a:cubicBezTo>
                <a:cubicBezTo>
                  <a:pt x="5605893" y="9218853"/>
                  <a:pt x="3245517" y="9218853"/>
                  <a:pt x="1791221" y="7763946"/>
                </a:cubicBezTo>
                <a:cubicBezTo>
                  <a:pt x="1090722" y="7063153"/>
                  <a:pt x="1090722" y="7063153"/>
                  <a:pt x="1090722" y="7063153"/>
                </a:cubicBezTo>
                <a:cubicBezTo>
                  <a:pt x="-363574" y="5608247"/>
                  <a:pt x="-363574" y="3246880"/>
                  <a:pt x="1090722" y="1791973"/>
                </a:cubicBezTo>
                <a:cubicBezTo>
                  <a:pt x="1791221" y="1091180"/>
                  <a:pt x="1791221" y="1091180"/>
                  <a:pt x="1791221" y="1091180"/>
                </a:cubicBezTo>
                <a:cubicBezTo>
                  <a:pt x="2518369" y="363727"/>
                  <a:pt x="3472037" y="0"/>
                  <a:pt x="4425705"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53221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76F69F73-D8F6-4011-B18F-94501EB735F8}"/>
              </a:ext>
            </a:extLst>
          </p:cNvPr>
          <p:cNvSpPr>
            <a:spLocks noGrp="1"/>
          </p:cNvSpPr>
          <p:nvPr>
            <p:ph type="pic" sz="quarter" idx="11"/>
          </p:nvPr>
        </p:nvSpPr>
        <p:spPr>
          <a:xfrm>
            <a:off x="0" y="0"/>
            <a:ext cx="14181513" cy="137160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209226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 fill="hold"/>
                                        <p:tgtEl>
                                          <p:spTgt spid="2"/>
                                        </p:tgtEl>
                                        <p:attrNameLst>
                                          <p:attrName>ppt_x</p:attrName>
                                        </p:attrNameLst>
                                      </p:cBhvr>
                                      <p:tavLst>
                                        <p:tav tm="0">
                                          <p:val>
                                            <p:strVal val="0-#ppt_w/2"/>
                                          </p:val>
                                        </p:tav>
                                        <p:tav tm="100000">
                                          <p:val>
                                            <p:strVal val="#ppt_x"/>
                                          </p:val>
                                        </p:tav>
                                      </p:tavLst>
                                    </p:anim>
                                    <p:anim calcmode="lin" valueType="num">
                                      <p:cBhvr additive="base">
                                        <p:cTn id="8" dur="1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983438"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xmlns="" id="{D4A5C4B8-2A99-411B-991D-423AA8569ADC}"/>
              </a:ext>
            </a:extLst>
          </p:cNvPr>
          <p:cNvSpPr>
            <a:spLocks noGrp="1"/>
          </p:cNvSpPr>
          <p:nvPr>
            <p:ph type="pic" sz="quarter" idx="11"/>
          </p:nvPr>
        </p:nvSpPr>
        <p:spPr>
          <a:xfrm>
            <a:off x="8627669" y="3292082"/>
            <a:ext cx="7131836" cy="7131836"/>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5919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xmlns="" id="{D4A5C4B8-2A99-411B-991D-423AA8569ADC}"/>
              </a:ext>
            </a:extLst>
          </p:cNvPr>
          <p:cNvSpPr>
            <a:spLocks noGrp="1"/>
          </p:cNvSpPr>
          <p:nvPr>
            <p:ph type="pic" sz="quarter" idx="11"/>
          </p:nvPr>
        </p:nvSpPr>
        <p:spPr>
          <a:xfrm>
            <a:off x="8832870" y="3473533"/>
            <a:ext cx="6721435" cy="6768935"/>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7058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8CF20DD-8F0C-446A-957D-3AED9A0D4FEC}"/>
              </a:ext>
            </a:extLst>
          </p:cNvPr>
          <p:cNvSpPr>
            <a:spLocks noGrp="1"/>
          </p:cNvSpPr>
          <p:nvPr>
            <p:ph type="pic" sz="quarter" idx="11"/>
          </p:nvPr>
        </p:nvSpPr>
        <p:spPr>
          <a:xfrm>
            <a:off x="3399946" y="4006735"/>
            <a:ext cx="5968538" cy="5968538"/>
          </a:xfrm>
          <a:custGeom>
            <a:avLst/>
            <a:gdLst>
              <a:gd name="connsiteX0" fmla="*/ 0 w 5968538"/>
              <a:gd name="connsiteY0" fmla="*/ 0 h 5968538"/>
              <a:gd name="connsiteX1" fmla="*/ 5968538 w 5968538"/>
              <a:gd name="connsiteY1" fmla="*/ 0 h 5968538"/>
              <a:gd name="connsiteX2" fmla="*/ 5968538 w 5968538"/>
              <a:gd name="connsiteY2" fmla="*/ 5968538 h 5968538"/>
              <a:gd name="connsiteX3" fmla="*/ 0 w 5968538"/>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8" h="5968538">
                <a:moveTo>
                  <a:pt x="0" y="0"/>
                </a:moveTo>
                <a:lnTo>
                  <a:pt x="5968538" y="0"/>
                </a:lnTo>
                <a:lnTo>
                  <a:pt x="5968538"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8" name="Picture Placeholder 7">
            <a:extLst>
              <a:ext uri="{FF2B5EF4-FFF2-40B4-BE49-F238E27FC236}">
                <a16:creationId xmlns:a16="http://schemas.microsoft.com/office/drawing/2014/main" xmlns="" id="{ED66FB4C-ADAA-4847-94E5-5DC5373A826E}"/>
              </a:ext>
            </a:extLst>
          </p:cNvPr>
          <p:cNvSpPr>
            <a:spLocks noGrp="1"/>
          </p:cNvSpPr>
          <p:nvPr>
            <p:ph type="pic" sz="quarter" idx="12"/>
          </p:nvPr>
        </p:nvSpPr>
        <p:spPr>
          <a:xfrm>
            <a:off x="15018689" y="4006735"/>
            <a:ext cx="5968539" cy="5968538"/>
          </a:xfrm>
          <a:custGeom>
            <a:avLst/>
            <a:gdLst>
              <a:gd name="connsiteX0" fmla="*/ 0 w 5968539"/>
              <a:gd name="connsiteY0" fmla="*/ 0 h 5968538"/>
              <a:gd name="connsiteX1" fmla="*/ 5968539 w 5968539"/>
              <a:gd name="connsiteY1" fmla="*/ 0 h 5968538"/>
              <a:gd name="connsiteX2" fmla="*/ 5968539 w 5968539"/>
              <a:gd name="connsiteY2" fmla="*/ 5968538 h 5968538"/>
              <a:gd name="connsiteX3" fmla="*/ 0 w 5968539"/>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9" h="5968538">
                <a:moveTo>
                  <a:pt x="0" y="0"/>
                </a:moveTo>
                <a:lnTo>
                  <a:pt x="5968539" y="0"/>
                </a:lnTo>
                <a:lnTo>
                  <a:pt x="5968539"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68515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767E452C-19D1-41EF-8735-23A68B1970A6}"/>
              </a:ext>
            </a:extLst>
          </p:cNvPr>
          <p:cNvSpPr>
            <a:spLocks noGrp="1"/>
          </p:cNvSpPr>
          <p:nvPr>
            <p:ph type="pic" sz="quarter" idx="11"/>
          </p:nvPr>
        </p:nvSpPr>
        <p:spPr>
          <a:xfrm>
            <a:off x="2117856" y="4439996"/>
            <a:ext cx="4836009" cy="4836009"/>
          </a:xfrm>
          <a:custGeom>
            <a:avLst/>
            <a:gdLst>
              <a:gd name="connsiteX0" fmla="*/ 0 w 4836009"/>
              <a:gd name="connsiteY0" fmla="*/ 0 h 4836009"/>
              <a:gd name="connsiteX1" fmla="*/ 4836009 w 4836009"/>
              <a:gd name="connsiteY1" fmla="*/ 0 h 4836009"/>
              <a:gd name="connsiteX2" fmla="*/ 4836009 w 4836009"/>
              <a:gd name="connsiteY2" fmla="*/ 4836009 h 4836009"/>
              <a:gd name="connsiteX3" fmla="*/ 0 w 4836009"/>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09" h="4836009">
                <a:moveTo>
                  <a:pt x="0" y="0"/>
                </a:moveTo>
                <a:lnTo>
                  <a:pt x="4836009" y="0"/>
                </a:lnTo>
                <a:lnTo>
                  <a:pt x="4836009"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2" name="Picture Placeholder 11">
            <a:extLst>
              <a:ext uri="{FF2B5EF4-FFF2-40B4-BE49-F238E27FC236}">
                <a16:creationId xmlns:a16="http://schemas.microsoft.com/office/drawing/2014/main" xmlns="" id="{0B210D6E-64B7-45A8-B852-CD8D74D09B2E}"/>
              </a:ext>
            </a:extLst>
          </p:cNvPr>
          <p:cNvSpPr>
            <a:spLocks noGrp="1"/>
          </p:cNvSpPr>
          <p:nvPr>
            <p:ph type="pic" sz="quarter" idx="13"/>
          </p:nvPr>
        </p:nvSpPr>
        <p:spPr>
          <a:xfrm>
            <a:off x="9267802" y="3932215"/>
            <a:ext cx="5851571" cy="5851571"/>
          </a:xfrm>
          <a:custGeom>
            <a:avLst/>
            <a:gdLst>
              <a:gd name="connsiteX0" fmla="*/ 0 w 5851571"/>
              <a:gd name="connsiteY0" fmla="*/ 0 h 5851571"/>
              <a:gd name="connsiteX1" fmla="*/ 5851571 w 5851571"/>
              <a:gd name="connsiteY1" fmla="*/ 0 h 5851571"/>
              <a:gd name="connsiteX2" fmla="*/ 5851571 w 5851571"/>
              <a:gd name="connsiteY2" fmla="*/ 5851571 h 5851571"/>
              <a:gd name="connsiteX3" fmla="*/ 0 w 5851571"/>
              <a:gd name="connsiteY3" fmla="*/ 5851571 h 5851571"/>
            </a:gdLst>
            <a:ahLst/>
            <a:cxnLst>
              <a:cxn ang="0">
                <a:pos x="connsiteX0" y="connsiteY0"/>
              </a:cxn>
              <a:cxn ang="0">
                <a:pos x="connsiteX1" y="connsiteY1"/>
              </a:cxn>
              <a:cxn ang="0">
                <a:pos x="connsiteX2" y="connsiteY2"/>
              </a:cxn>
              <a:cxn ang="0">
                <a:pos x="connsiteX3" y="connsiteY3"/>
              </a:cxn>
            </a:cxnLst>
            <a:rect l="l" t="t" r="r" b="b"/>
            <a:pathLst>
              <a:path w="5851571" h="5851571">
                <a:moveTo>
                  <a:pt x="0" y="0"/>
                </a:moveTo>
                <a:lnTo>
                  <a:pt x="5851571" y="0"/>
                </a:lnTo>
                <a:lnTo>
                  <a:pt x="5851571" y="5851571"/>
                </a:lnTo>
                <a:lnTo>
                  <a:pt x="0" y="58515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3" name="Picture Placeholder 12">
            <a:extLst>
              <a:ext uri="{FF2B5EF4-FFF2-40B4-BE49-F238E27FC236}">
                <a16:creationId xmlns:a16="http://schemas.microsoft.com/office/drawing/2014/main" xmlns="" id="{045E52FF-08AA-4E28-A1E7-F39F62753588}"/>
              </a:ext>
            </a:extLst>
          </p:cNvPr>
          <p:cNvSpPr>
            <a:spLocks noGrp="1"/>
          </p:cNvSpPr>
          <p:nvPr>
            <p:ph type="pic" sz="quarter" idx="14"/>
          </p:nvPr>
        </p:nvSpPr>
        <p:spPr>
          <a:xfrm>
            <a:off x="17433310" y="4439996"/>
            <a:ext cx="4836010" cy="4836009"/>
          </a:xfrm>
          <a:custGeom>
            <a:avLst/>
            <a:gdLst>
              <a:gd name="connsiteX0" fmla="*/ 0 w 4836010"/>
              <a:gd name="connsiteY0" fmla="*/ 0 h 4836009"/>
              <a:gd name="connsiteX1" fmla="*/ 4836010 w 4836010"/>
              <a:gd name="connsiteY1" fmla="*/ 0 h 4836009"/>
              <a:gd name="connsiteX2" fmla="*/ 4836010 w 4836010"/>
              <a:gd name="connsiteY2" fmla="*/ 4836009 h 4836009"/>
              <a:gd name="connsiteX3" fmla="*/ 0 w 4836010"/>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10" h="4836009">
                <a:moveTo>
                  <a:pt x="0" y="0"/>
                </a:moveTo>
                <a:lnTo>
                  <a:pt x="4836010" y="0"/>
                </a:lnTo>
                <a:lnTo>
                  <a:pt x="4836010"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0915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
                                        <p:tgtEl>
                                          <p:spTgt spid="12"/>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983438"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xmlns="" id="{8A701BC0-D77B-4CAE-8580-7534058C3AA5}"/>
              </a:ext>
            </a:extLst>
          </p:cNvPr>
          <p:cNvSpPr>
            <a:spLocks noGrp="1"/>
          </p:cNvSpPr>
          <p:nvPr>
            <p:ph type="pic" sz="quarter" idx="11"/>
          </p:nvPr>
        </p:nvSpPr>
        <p:spPr>
          <a:xfrm>
            <a:off x="8470125" y="3134676"/>
            <a:ext cx="3619429" cy="3619010"/>
          </a:xfrm>
          <a:custGeom>
            <a:avLst/>
            <a:gdLst>
              <a:gd name="connsiteX0" fmla="*/ 3619429 w 3619429"/>
              <a:gd name="connsiteY0" fmla="*/ 0 h 3619010"/>
              <a:gd name="connsiteX1" fmla="*/ 3619429 w 3619429"/>
              <a:gd name="connsiteY1" fmla="*/ 3619010 h 3619010"/>
              <a:gd name="connsiteX2" fmla="*/ 0 w 3619429"/>
              <a:gd name="connsiteY2" fmla="*/ 3619010 h 3619010"/>
              <a:gd name="connsiteX3" fmla="*/ 917060 w 3619429"/>
              <a:gd name="connsiteY3" fmla="*/ 1505980 h 3619010"/>
              <a:gd name="connsiteX4" fmla="*/ 1507235 w 3619429"/>
              <a:gd name="connsiteY4" fmla="*/ 916362 h 3619010"/>
              <a:gd name="connsiteX5" fmla="*/ 3619429 w 3619429"/>
              <a:gd name="connsiteY5" fmla="*/ 0 h 36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9010">
                <a:moveTo>
                  <a:pt x="3619429" y="0"/>
                </a:moveTo>
                <a:lnTo>
                  <a:pt x="3619429" y="3619010"/>
                </a:lnTo>
                <a:lnTo>
                  <a:pt x="0" y="3619010"/>
                </a:lnTo>
                <a:cubicBezTo>
                  <a:pt x="25520" y="2851308"/>
                  <a:pt x="331207" y="2091415"/>
                  <a:pt x="917060" y="1505980"/>
                </a:cubicBezTo>
                <a:cubicBezTo>
                  <a:pt x="1507235" y="916362"/>
                  <a:pt x="1507235" y="916362"/>
                  <a:pt x="1507235" y="916362"/>
                </a:cubicBezTo>
                <a:cubicBezTo>
                  <a:pt x="2092530" y="331486"/>
                  <a:pt x="2852145" y="25939"/>
                  <a:pt x="361942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0" name="Picture Placeholder 19">
            <a:extLst>
              <a:ext uri="{FF2B5EF4-FFF2-40B4-BE49-F238E27FC236}">
                <a16:creationId xmlns:a16="http://schemas.microsoft.com/office/drawing/2014/main" xmlns="" id="{FFB6FEBA-DB51-4D69-9B4C-36616E7236B8}"/>
              </a:ext>
            </a:extLst>
          </p:cNvPr>
          <p:cNvSpPr>
            <a:spLocks noGrp="1"/>
          </p:cNvSpPr>
          <p:nvPr>
            <p:ph type="pic" sz="quarter" idx="12"/>
          </p:nvPr>
        </p:nvSpPr>
        <p:spPr>
          <a:xfrm>
            <a:off x="12298736" y="3134537"/>
            <a:ext cx="3623892" cy="3619150"/>
          </a:xfrm>
          <a:custGeom>
            <a:avLst/>
            <a:gdLst>
              <a:gd name="connsiteX0" fmla="*/ 0 w 3623892"/>
              <a:gd name="connsiteY0" fmla="*/ 0 h 3619150"/>
              <a:gd name="connsiteX1" fmla="*/ 2116795 w 3623892"/>
              <a:gd name="connsiteY1" fmla="*/ 916502 h 3619150"/>
              <a:gd name="connsiteX2" fmla="*/ 2706832 w 3623892"/>
              <a:gd name="connsiteY2" fmla="*/ 1506120 h 3619150"/>
              <a:gd name="connsiteX3" fmla="*/ 3623892 w 3623892"/>
              <a:gd name="connsiteY3" fmla="*/ 3619150 h 3619150"/>
              <a:gd name="connsiteX4" fmla="*/ 0 w 3623892"/>
              <a:gd name="connsiteY4" fmla="*/ 3619150 h 36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9150">
                <a:moveTo>
                  <a:pt x="0" y="0"/>
                </a:moveTo>
                <a:cubicBezTo>
                  <a:pt x="768958" y="24823"/>
                  <a:pt x="1530385" y="330370"/>
                  <a:pt x="2116795" y="916502"/>
                </a:cubicBezTo>
                <a:cubicBezTo>
                  <a:pt x="2706832" y="1506120"/>
                  <a:pt x="2706832" y="1506120"/>
                  <a:pt x="2706832" y="1506120"/>
                </a:cubicBezTo>
                <a:cubicBezTo>
                  <a:pt x="3292684" y="2091554"/>
                  <a:pt x="3598371" y="2851447"/>
                  <a:pt x="3623892" y="3619150"/>
                </a:cubicBezTo>
                <a:lnTo>
                  <a:pt x="0" y="36191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1" name="Picture Placeholder 20">
            <a:extLst>
              <a:ext uri="{FF2B5EF4-FFF2-40B4-BE49-F238E27FC236}">
                <a16:creationId xmlns:a16="http://schemas.microsoft.com/office/drawing/2014/main" xmlns="" id="{E99129B9-5063-4716-A8DB-2516775ED05D}"/>
              </a:ext>
            </a:extLst>
          </p:cNvPr>
          <p:cNvSpPr>
            <a:spLocks noGrp="1"/>
          </p:cNvSpPr>
          <p:nvPr>
            <p:ph type="pic" sz="quarter" idx="13"/>
          </p:nvPr>
        </p:nvSpPr>
        <p:spPr>
          <a:xfrm>
            <a:off x="12298736" y="6962871"/>
            <a:ext cx="3623892" cy="3618871"/>
          </a:xfrm>
          <a:custGeom>
            <a:avLst/>
            <a:gdLst>
              <a:gd name="connsiteX0" fmla="*/ 0 w 3623892"/>
              <a:gd name="connsiteY0" fmla="*/ 0 h 3618871"/>
              <a:gd name="connsiteX1" fmla="*/ 3623892 w 3623892"/>
              <a:gd name="connsiteY1" fmla="*/ 0 h 3618871"/>
              <a:gd name="connsiteX2" fmla="*/ 2706832 w 3623892"/>
              <a:gd name="connsiteY2" fmla="*/ 2112891 h 3618871"/>
              <a:gd name="connsiteX3" fmla="*/ 2116795 w 3623892"/>
              <a:gd name="connsiteY3" fmla="*/ 2702509 h 3618871"/>
              <a:gd name="connsiteX4" fmla="*/ 0 w 3623892"/>
              <a:gd name="connsiteY4" fmla="*/ 3618871 h 361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8871">
                <a:moveTo>
                  <a:pt x="0" y="0"/>
                </a:moveTo>
                <a:lnTo>
                  <a:pt x="3623892" y="0"/>
                </a:lnTo>
                <a:cubicBezTo>
                  <a:pt x="3598371" y="767563"/>
                  <a:pt x="3292684" y="1527456"/>
                  <a:pt x="2706832" y="2112891"/>
                </a:cubicBezTo>
                <a:cubicBezTo>
                  <a:pt x="2116795" y="2702509"/>
                  <a:pt x="2116795" y="2702509"/>
                  <a:pt x="2116795" y="2702509"/>
                </a:cubicBezTo>
                <a:cubicBezTo>
                  <a:pt x="1530385" y="3288640"/>
                  <a:pt x="768958" y="3594048"/>
                  <a:pt x="0" y="3618871"/>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2" name="Picture Placeholder 21">
            <a:extLst>
              <a:ext uri="{FF2B5EF4-FFF2-40B4-BE49-F238E27FC236}">
                <a16:creationId xmlns:a16="http://schemas.microsoft.com/office/drawing/2014/main" xmlns="" id="{49E1851D-605E-4620-A08E-5EEFA04BE2B0}"/>
              </a:ext>
            </a:extLst>
          </p:cNvPr>
          <p:cNvSpPr>
            <a:spLocks noGrp="1"/>
          </p:cNvSpPr>
          <p:nvPr>
            <p:ph type="pic" sz="quarter" idx="14"/>
          </p:nvPr>
        </p:nvSpPr>
        <p:spPr>
          <a:xfrm>
            <a:off x="8470125" y="6962870"/>
            <a:ext cx="3619429" cy="3618732"/>
          </a:xfrm>
          <a:custGeom>
            <a:avLst/>
            <a:gdLst>
              <a:gd name="connsiteX0" fmla="*/ 0 w 3619429"/>
              <a:gd name="connsiteY0" fmla="*/ 0 h 3618732"/>
              <a:gd name="connsiteX1" fmla="*/ 3619429 w 3619429"/>
              <a:gd name="connsiteY1" fmla="*/ 0 h 3618732"/>
              <a:gd name="connsiteX2" fmla="*/ 3619429 w 3619429"/>
              <a:gd name="connsiteY2" fmla="*/ 3618732 h 3618732"/>
              <a:gd name="connsiteX3" fmla="*/ 1507235 w 3619429"/>
              <a:gd name="connsiteY3" fmla="*/ 2702509 h 3618732"/>
              <a:gd name="connsiteX4" fmla="*/ 917060 w 3619429"/>
              <a:gd name="connsiteY4" fmla="*/ 2112891 h 3618732"/>
              <a:gd name="connsiteX5" fmla="*/ 0 w 3619429"/>
              <a:gd name="connsiteY5" fmla="*/ 0 h 3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8732">
                <a:moveTo>
                  <a:pt x="0" y="0"/>
                </a:moveTo>
                <a:lnTo>
                  <a:pt x="3619429" y="0"/>
                </a:lnTo>
                <a:lnTo>
                  <a:pt x="3619429" y="3618732"/>
                </a:lnTo>
                <a:cubicBezTo>
                  <a:pt x="2852145" y="3592793"/>
                  <a:pt x="2092530" y="3287385"/>
                  <a:pt x="1507235" y="2702509"/>
                </a:cubicBezTo>
                <a:cubicBezTo>
                  <a:pt x="917060" y="2112891"/>
                  <a:pt x="917060" y="2112891"/>
                  <a:pt x="917060" y="2112891"/>
                </a:cubicBezTo>
                <a:cubicBezTo>
                  <a:pt x="331207" y="1527456"/>
                  <a:pt x="25520" y="767563"/>
                  <a:pt x="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9201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300"/>
                                        <p:tgtEl>
                                          <p:spTgt spid="20"/>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
                                        <p:tgtEl>
                                          <p:spTgt spid="21"/>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B5593F2-E64A-40ED-944E-8AB64DD17CF1}"/>
              </a:ext>
            </a:extLst>
          </p:cNvPr>
          <p:cNvSpPr/>
          <p:nvPr userDrawn="1"/>
        </p:nvSpPr>
        <p:spPr>
          <a:xfrm rot="5400000">
            <a:off x="11701870" y="1030693"/>
            <a:ext cx="983438" cy="24387175"/>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8E319BCE-E364-4BCD-908C-A01F28027962}"/>
              </a:ext>
            </a:extLst>
          </p:cNvPr>
          <p:cNvSpPr/>
          <p:nvPr userDrawn="1"/>
        </p:nvSpPr>
        <p:spPr>
          <a:xfrm rot="5400000">
            <a:off x="11701869" y="-11701869"/>
            <a:ext cx="983438" cy="24387175"/>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ED1674B-7819-4290-8EC6-DD14B5462434}"/>
              </a:ext>
            </a:extLst>
          </p:cNvPr>
          <p:cNvSpPr/>
          <p:nvPr userDrawn="1"/>
        </p:nvSpPr>
        <p:spPr>
          <a:xfrm>
            <a:off x="0"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62FAAB3-2BD3-4B4B-8F68-CA607194A7CD}"/>
              </a:ext>
            </a:extLst>
          </p:cNvPr>
          <p:cNvSpPr txBox="1"/>
          <p:nvPr userDrawn="1"/>
        </p:nvSpPr>
        <p:spPr>
          <a:xfrm rot="16200000">
            <a:off x="-770077" y="11875706"/>
            <a:ext cx="2523593" cy="584775"/>
          </a:xfrm>
          <a:prstGeom prst="rect">
            <a:avLst/>
          </a:prstGeom>
          <a:noFill/>
        </p:spPr>
        <p:txBody>
          <a:bodyPr wrap="square" rtlCol="0">
            <a:spAutoFit/>
          </a:bodyPr>
          <a:lstStyle/>
          <a:p>
            <a:pPr algn="l"/>
            <a:r>
              <a:rPr lang="en-US" sz="32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xmlns="" id="{EE3CA0C5-696B-4035-8328-04E507A14E6E}"/>
              </a:ext>
            </a:extLst>
          </p:cNvPr>
          <p:cNvSpPr txBox="1">
            <a:spLocks/>
          </p:cNvSpPr>
          <p:nvPr userDrawn="1"/>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1400" b="1">
              <a:solidFill>
                <a:srgbClr val="172144"/>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xmlns="" id="{504B40BC-21B9-4D12-8535-D9C29D99F968}"/>
              </a:ext>
            </a:extLst>
          </p:cNvPr>
          <p:cNvCxnSpPr/>
          <p:nvPr userDrawn="1"/>
        </p:nvCxnSpPr>
        <p:spPr>
          <a:xfrm>
            <a:off x="240083" y="446240"/>
            <a:ext cx="476655"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5B6781-0284-4FF4-9C39-1E697832CCB5}"/>
              </a:ext>
            </a:extLst>
          </p:cNvPr>
          <p:cNvCxnSpPr>
            <a:cxnSpLocks/>
          </p:cNvCxnSpPr>
          <p:nvPr userDrawn="1"/>
        </p:nvCxnSpPr>
        <p:spPr>
          <a:xfrm>
            <a:off x="240083" y="538088"/>
            <a:ext cx="203510"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FE7EC0D-F0F0-4288-868F-D1A462C8D492}"/>
              </a:ext>
            </a:extLst>
          </p:cNvPr>
          <p:cNvCxnSpPr>
            <a:cxnSpLocks/>
          </p:cNvCxnSpPr>
          <p:nvPr userDrawn="1"/>
        </p:nvCxnSpPr>
        <p:spPr>
          <a:xfrm>
            <a:off x="240083" y="629936"/>
            <a:ext cx="36271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9CC7530-A671-4661-A267-47CAC7E2FF44}"/>
              </a:ext>
            </a:extLst>
          </p:cNvPr>
          <p:cNvGrpSpPr/>
          <p:nvPr userDrawn="1"/>
        </p:nvGrpSpPr>
        <p:grpSpPr>
          <a:xfrm>
            <a:off x="232186" y="1356954"/>
            <a:ext cx="492444" cy="1732470"/>
            <a:chOff x="232186" y="1356954"/>
            <a:chExt cx="492444" cy="1732470"/>
          </a:xfrm>
        </p:grpSpPr>
        <p:sp>
          <p:nvSpPr>
            <p:cNvPr id="9" name="Rectangle 8">
              <a:extLst>
                <a:ext uri="{FF2B5EF4-FFF2-40B4-BE49-F238E27FC236}">
                  <a16:creationId xmlns:a16="http://schemas.microsoft.com/office/drawing/2014/main" xmlns="" id="{BC58E2E0-3292-4E74-A22D-947EED6AA7AC}"/>
                </a:ext>
              </a:extLst>
            </p:cNvPr>
            <p:cNvSpPr/>
            <p:nvPr userDrawn="1"/>
          </p:nvSpPr>
          <p:spPr>
            <a:xfrm>
              <a:off x="232186" y="1992356"/>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b</a:t>
              </a:r>
            </a:p>
          </p:txBody>
        </p:sp>
        <p:sp>
          <p:nvSpPr>
            <p:cNvPr id="10" name="Rectangle 9">
              <a:extLst>
                <a:ext uri="{FF2B5EF4-FFF2-40B4-BE49-F238E27FC236}">
                  <a16:creationId xmlns:a16="http://schemas.microsoft.com/office/drawing/2014/main" xmlns="" id="{9204B764-23BF-41EC-BF35-4E759ABDC120}"/>
                </a:ext>
              </a:extLst>
            </p:cNvPr>
            <p:cNvSpPr/>
            <p:nvPr userDrawn="1"/>
          </p:nvSpPr>
          <p:spPr>
            <a:xfrm>
              <a:off x="232186" y="1356954"/>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1" name="Rectangle 10">
              <a:extLst>
                <a:ext uri="{FF2B5EF4-FFF2-40B4-BE49-F238E27FC236}">
                  <a16:creationId xmlns:a16="http://schemas.microsoft.com/office/drawing/2014/main" xmlns="" id="{D900F3B3-A1A6-4A4A-9768-B08A60BCF080}"/>
                </a:ext>
              </a:extLst>
            </p:cNvPr>
            <p:cNvSpPr/>
            <p:nvPr userDrawn="1"/>
          </p:nvSpPr>
          <p:spPr>
            <a:xfrm>
              <a:off x="232187" y="2627759"/>
              <a:ext cx="492443" cy="461665"/>
            </a:xfrm>
            <a:prstGeom prst="rect">
              <a:avLst/>
            </a:prstGeom>
          </p:spPr>
          <p:txBody>
            <a:bodyPr wrap="none" anchor="ctr">
              <a:spAutoFit/>
            </a:bodyPr>
            <a:lstStyle/>
            <a:p>
              <a:pPr algn="ctr"/>
              <a:r>
                <a:rPr lang="en-US" sz="2400">
                  <a:solidFill>
                    <a:srgbClr val="314792">
                      <a:alpha val="49000"/>
                    </a:srgbClr>
                  </a:solidFill>
                  <a:latin typeface="Designball-Social-01" pitchFamily="2" charset="0"/>
                </a:rPr>
                <a:t>c</a:t>
              </a:r>
            </a:p>
          </p:txBody>
        </p:sp>
        <p:sp>
          <p:nvSpPr>
            <p:cNvPr id="12" name="Rectangle 11">
              <a:hlinkClick r:id="rId2"/>
              <a:extLst>
                <a:ext uri="{FF2B5EF4-FFF2-40B4-BE49-F238E27FC236}">
                  <a16:creationId xmlns:a16="http://schemas.microsoft.com/office/drawing/2014/main" xmlns=""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3" name="Rectangle 12">
              <a:hlinkClick r:id="rId3"/>
              <a:extLst>
                <a:ext uri="{FF2B5EF4-FFF2-40B4-BE49-F238E27FC236}">
                  <a16:creationId xmlns:a16="http://schemas.microsoft.com/office/drawing/2014/main" xmlns=""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sp>
          <p:nvSpPr>
            <p:cNvPr id="14" name="Rectangle 13">
              <a:hlinkClick r:id="rId4"/>
              <a:extLst>
                <a:ext uri="{FF2B5EF4-FFF2-40B4-BE49-F238E27FC236}">
                  <a16:creationId xmlns:a16="http://schemas.microsoft.com/office/drawing/2014/main" xmlns=""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14792">
                    <a:alpha val="49000"/>
                  </a:srgbClr>
                </a:solidFill>
              </a:endParaRPr>
            </a:p>
          </p:txBody>
        </p:sp>
      </p:grpSp>
      <p:cxnSp>
        <p:nvCxnSpPr>
          <p:cNvPr id="16" name="Straight Connector 15">
            <a:extLst>
              <a:ext uri="{FF2B5EF4-FFF2-40B4-BE49-F238E27FC236}">
                <a16:creationId xmlns:a16="http://schemas.microsoft.com/office/drawing/2014/main" xmlns="" id="{19D26279-CF3F-44FD-A4E8-B89D5F761927}"/>
              </a:ext>
            </a:extLst>
          </p:cNvPr>
          <p:cNvCxnSpPr/>
          <p:nvPr userDrawn="1"/>
        </p:nvCxnSpPr>
        <p:spPr>
          <a:xfrm>
            <a:off x="983438" y="0"/>
            <a:ext cx="0" cy="13716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29C634A3-E97D-43E8-BF4A-61945DFF0111}"/>
              </a:ext>
            </a:extLst>
          </p:cNvPr>
          <p:cNvSpPr/>
          <p:nvPr userDrawn="1"/>
        </p:nvSpPr>
        <p:spPr>
          <a:xfrm>
            <a:off x="23403737" y="0"/>
            <a:ext cx="983438" cy="13716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796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399DF4-D239-4B46-A59E-3F2D266B8AC5}"/>
              </a:ext>
            </a:extLst>
          </p:cNvPr>
          <p:cNvSpPr/>
          <p:nvPr userDrawn="1"/>
        </p:nvSpPr>
        <p:spPr>
          <a:xfrm>
            <a:off x="1563688" y="1295400"/>
            <a:ext cx="21259800" cy="110490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591474"/>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0745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1295400"/>
            <a:ext cx="21259800" cy="12420600"/>
          </a:xfrm>
          <a:prstGeom prst="round2SameRect">
            <a:avLst>
              <a:gd name="adj1" fmla="val 2415"/>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39435178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258680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76F69F73-D8F6-4011-B18F-94501EB735F8}"/>
              </a:ext>
            </a:extLst>
          </p:cNvPr>
          <p:cNvSpPr>
            <a:spLocks noGrp="1"/>
          </p:cNvSpPr>
          <p:nvPr>
            <p:ph type="pic" sz="quarter" idx="11"/>
          </p:nvPr>
        </p:nvSpPr>
        <p:spPr>
          <a:xfrm>
            <a:off x="10205662" y="0"/>
            <a:ext cx="14181513" cy="13716000"/>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325709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 fill="hold"/>
                                        <p:tgtEl>
                                          <p:spTgt spid="2"/>
                                        </p:tgtEl>
                                        <p:attrNameLst>
                                          <p:attrName>ppt_x</p:attrName>
                                        </p:attrNameLst>
                                      </p:cBhvr>
                                      <p:tavLst>
                                        <p:tav tm="0">
                                          <p:val>
                                            <p:strVal val="1+#ppt_w/2"/>
                                          </p:val>
                                        </p:tav>
                                        <p:tav tm="100000">
                                          <p:val>
                                            <p:strVal val="#ppt_x"/>
                                          </p:val>
                                        </p:tav>
                                      </p:tavLst>
                                    </p:anim>
                                    <p:anim calcmode="lin" valueType="num">
                                      <p:cBhvr additive="base">
                                        <p:cTn id="8" dur="1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5" name="Picture Placeholder 4">
            <a:extLst>
              <a:ext uri="{FF2B5EF4-FFF2-40B4-BE49-F238E27FC236}">
                <a16:creationId xmlns:a16="http://schemas.microsoft.com/office/drawing/2014/main" xmlns="" id="{CB5C310A-868F-4549-AAED-53A84764F012}"/>
              </a:ext>
            </a:extLst>
          </p:cNvPr>
          <p:cNvSpPr>
            <a:spLocks noGrp="1"/>
          </p:cNvSpPr>
          <p:nvPr>
            <p:ph type="pic" sz="quarter" idx="13"/>
          </p:nvPr>
        </p:nvSpPr>
        <p:spPr>
          <a:xfrm>
            <a:off x="3004055" y="1295397"/>
            <a:ext cx="6793091" cy="11049001"/>
          </a:xfrm>
          <a:custGeom>
            <a:avLst/>
            <a:gdLst>
              <a:gd name="connsiteX0" fmla="*/ 195574 w 6793091"/>
              <a:gd name="connsiteY0" fmla="*/ 0 h 11049001"/>
              <a:gd name="connsiteX1" fmla="*/ 6793091 w 6793091"/>
              <a:gd name="connsiteY1" fmla="*/ 0 h 11049001"/>
              <a:gd name="connsiteX2" fmla="*/ 6793091 w 6793091"/>
              <a:gd name="connsiteY2" fmla="*/ 11049000 h 11049001"/>
              <a:gd name="connsiteX3" fmla="*/ 195574 w 6793091"/>
              <a:gd name="connsiteY3" fmla="*/ 11049001 h 11049001"/>
              <a:gd name="connsiteX4" fmla="*/ 0 w 6793091"/>
              <a:gd name="connsiteY4" fmla="*/ 10853427 h 11049001"/>
              <a:gd name="connsiteX5" fmla="*/ 0 w 6793091"/>
              <a:gd name="connsiteY5" fmla="*/ 195573 h 11049001"/>
              <a:gd name="connsiteX6" fmla="*/ 195574 w 6793091"/>
              <a:gd name="connsiteY6" fmla="*/ 0 h 110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3091" h="11049001">
                <a:moveTo>
                  <a:pt x="195574" y="0"/>
                </a:moveTo>
                <a:lnTo>
                  <a:pt x="6793091" y="0"/>
                </a:lnTo>
                <a:lnTo>
                  <a:pt x="6793091" y="11049000"/>
                </a:lnTo>
                <a:lnTo>
                  <a:pt x="195574" y="11049001"/>
                </a:lnTo>
                <a:cubicBezTo>
                  <a:pt x="87561" y="11049001"/>
                  <a:pt x="0" y="10961439"/>
                  <a:pt x="0" y="10853427"/>
                </a:cubicBezTo>
                <a:lnTo>
                  <a:pt x="0" y="195573"/>
                </a:lnTo>
                <a:cubicBezTo>
                  <a:pt x="0" y="87561"/>
                  <a:pt x="87561" y="0"/>
                  <a:pt x="195574" y="0"/>
                </a:cubicBezTo>
                <a:close/>
              </a:path>
            </a:pathLst>
          </a:custGeom>
          <a:pattFill prst="pct60">
            <a:fgClr>
              <a:schemeClr val="bg1"/>
            </a:fgClr>
            <a:bgClr>
              <a:schemeClr val="bg1">
                <a:lumMod val="85000"/>
              </a:schemeClr>
            </a:bgClr>
          </a:pattFill>
          <a:effectLst/>
        </p:spPr>
        <p:txBody>
          <a:bodyPr wrap="square" anchor="ctr">
            <a:noAutofit/>
          </a:bodyPr>
          <a:lstStyle>
            <a:lvl1pPr marL="0" marR="0" indent="0" algn="ctr" defTabSz="1828800" rtl="0" eaLnBrk="1" fontAlgn="auto" latinLnBrk="0" hangingPunct="1">
              <a:lnSpc>
                <a:spcPct val="90000"/>
              </a:lnSpc>
              <a:spcBef>
                <a:spcPts val="2000"/>
              </a:spcBef>
              <a:spcAft>
                <a:spcPts val="0"/>
              </a:spcAft>
              <a:buClrTx/>
              <a:buSzTx/>
              <a:buFontTx/>
              <a:buNone/>
              <a:tabLst/>
              <a:defRPr sz="6600">
                <a:solidFill>
                  <a:schemeClr val="accent2">
                    <a:lumMod val="40000"/>
                    <a:lumOff val="60000"/>
                  </a:schemeClr>
                </a:solidFill>
              </a:defRPr>
            </a:lvl1pPr>
          </a:lstStyle>
          <a:p>
            <a:pPr marL="0" marR="0" lvl="0" indent="0" algn="ctr" defTabSz="1828800" rtl="0" eaLnBrk="1" fontAlgn="auto" latinLnBrk="0" hangingPunct="1">
              <a:lnSpc>
                <a:spcPct val="90000"/>
              </a:lnSpc>
              <a:spcBef>
                <a:spcPts val="2000"/>
              </a:spcBef>
              <a:spcAft>
                <a:spcPts val="0"/>
              </a:spcAft>
              <a:buClrTx/>
              <a:buSzTx/>
              <a:buFontTx/>
              <a:buNone/>
              <a:tabLst/>
              <a:defRPr/>
            </a:pPr>
            <a:endParaRPr lang="en-US" sz="2400">
              <a:solidFill>
                <a:schemeClr val="bg1"/>
              </a:solidFill>
            </a:endParaRPr>
          </a:p>
        </p:txBody>
      </p:sp>
    </p:spTree>
    <p:extLst>
      <p:ext uri="{BB962C8B-B14F-4D97-AF65-F5344CB8AC3E}">
        <p14:creationId xmlns:p14="http://schemas.microsoft.com/office/powerpoint/2010/main" val="5900321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2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2000">
                                          <p:cBhvr additive="base">
                                            <p:cTn id="7" dur="2500" fill="hold"/>
                                            <p:tgtEl>
                                              <p:spTgt spid="5"/>
                                            </p:tgtEl>
                                            <p:attrNameLst>
                                              <p:attrName>ppt_x</p:attrName>
                                            </p:attrNameLst>
                                          </p:cBhvr>
                                          <p:tavLst>
                                            <p:tav tm="0">
                                              <p:val>
                                                <p:strVal val="#ppt_x"/>
                                              </p:val>
                                            </p:tav>
                                            <p:tav tm="100000">
                                              <p:val>
                                                <p:strVal val="#ppt_x"/>
                                              </p:val>
                                            </p:tav>
                                          </p:tavLst>
                                        </p:anim>
                                        <p:anim calcmode="lin" valueType="num" p14:bounceEnd="72000">
                                          <p:cBhvr additive="base">
                                            <p:cTn id="8" dur="2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0" fill="hold"/>
                                            <p:tgtEl>
                                              <p:spTgt spid="5"/>
                                            </p:tgtEl>
                                            <p:attrNameLst>
                                              <p:attrName>ppt_x</p:attrName>
                                            </p:attrNameLst>
                                          </p:cBhvr>
                                          <p:tavLst>
                                            <p:tav tm="0">
                                              <p:val>
                                                <p:strVal val="#ppt_x"/>
                                              </p:val>
                                            </p:tav>
                                            <p:tav tm="100000">
                                              <p:val>
                                                <p:strVal val="#ppt_x"/>
                                              </p:val>
                                            </p:tav>
                                          </p:tavLst>
                                        </p:anim>
                                        <p:anim calcmode="lin" valueType="num">
                                          <p:cBhvr additive="base">
                                            <p:cTn id="8" dur="2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5" name="Picture Placeholder 4">
            <a:extLst>
              <a:ext uri="{FF2B5EF4-FFF2-40B4-BE49-F238E27FC236}">
                <a16:creationId xmlns:a16="http://schemas.microsoft.com/office/drawing/2014/main" xmlns="" id="{BD89274D-46F1-404F-9A1F-832329A5BA4C}"/>
              </a:ext>
            </a:extLst>
          </p:cNvPr>
          <p:cNvSpPr>
            <a:spLocks noGrp="1"/>
          </p:cNvSpPr>
          <p:nvPr>
            <p:ph type="pic" sz="quarter" idx="13"/>
          </p:nvPr>
        </p:nvSpPr>
        <p:spPr>
          <a:xfrm>
            <a:off x="3465656" y="2091155"/>
            <a:ext cx="8727931" cy="9533687"/>
          </a:xfrm>
          <a:custGeom>
            <a:avLst/>
            <a:gdLst>
              <a:gd name="connsiteX0" fmla="*/ 251277 w 8727931"/>
              <a:gd name="connsiteY0" fmla="*/ 0 h 9533687"/>
              <a:gd name="connsiteX1" fmla="*/ 8727931 w 8727931"/>
              <a:gd name="connsiteY1" fmla="*/ 0 h 9533687"/>
              <a:gd name="connsiteX2" fmla="*/ 8727931 w 8727931"/>
              <a:gd name="connsiteY2" fmla="*/ 9533687 h 9533687"/>
              <a:gd name="connsiteX3" fmla="*/ 251277 w 8727931"/>
              <a:gd name="connsiteY3" fmla="*/ 9533687 h 9533687"/>
              <a:gd name="connsiteX4" fmla="*/ 0 w 8727931"/>
              <a:gd name="connsiteY4" fmla="*/ 9282410 h 9533687"/>
              <a:gd name="connsiteX5" fmla="*/ 0 w 8727931"/>
              <a:gd name="connsiteY5" fmla="*/ 251277 h 9533687"/>
              <a:gd name="connsiteX6" fmla="*/ 251277 w 8727931"/>
              <a:gd name="connsiteY6" fmla="*/ 0 h 95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931" h="9533687">
                <a:moveTo>
                  <a:pt x="251277" y="0"/>
                </a:moveTo>
                <a:lnTo>
                  <a:pt x="8727931" y="0"/>
                </a:lnTo>
                <a:lnTo>
                  <a:pt x="8727931" y="9533687"/>
                </a:lnTo>
                <a:lnTo>
                  <a:pt x="251277" y="9533687"/>
                </a:lnTo>
                <a:cubicBezTo>
                  <a:pt x="112501" y="9533687"/>
                  <a:pt x="0" y="9421186"/>
                  <a:pt x="0" y="9282410"/>
                </a:cubicBezTo>
                <a:lnTo>
                  <a:pt x="0" y="251277"/>
                </a:lnTo>
                <a:cubicBezTo>
                  <a:pt x="0" y="112501"/>
                  <a:pt x="112501" y="0"/>
                  <a:pt x="2512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7460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800" fill="hold"/>
                                        <p:tgtEl>
                                          <p:spTgt spid="5"/>
                                        </p:tgtEl>
                                        <p:attrNameLst>
                                          <p:attrName>ppt_x</p:attrName>
                                        </p:attrNameLst>
                                      </p:cBhvr>
                                      <p:tavLst>
                                        <p:tav tm="0">
                                          <p:val>
                                            <p:strVal val="1+#ppt_w/2"/>
                                          </p:val>
                                        </p:tav>
                                        <p:tav tm="100000">
                                          <p:val>
                                            <p:strVal val="#ppt_x"/>
                                          </p:val>
                                        </p:tav>
                                      </p:tavLst>
                                    </p:anim>
                                    <p:anim calcmode="lin" valueType="num">
                                      <p:cBhvr additive="base">
                                        <p:cTn id="8" dur="18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Picture Placeholder 6">
            <a:extLst>
              <a:ext uri="{FF2B5EF4-FFF2-40B4-BE49-F238E27FC236}">
                <a16:creationId xmlns:a16="http://schemas.microsoft.com/office/drawing/2014/main" xmlns="" id="{1E12FE6D-78FE-4F42-A970-BF00C9D8BAA2}"/>
              </a:ext>
            </a:extLst>
          </p:cNvPr>
          <p:cNvSpPr>
            <a:spLocks noGrp="1"/>
          </p:cNvSpPr>
          <p:nvPr>
            <p:ph type="pic" sz="quarter" idx="13"/>
          </p:nvPr>
        </p:nvSpPr>
        <p:spPr>
          <a:xfrm>
            <a:off x="12193587" y="2091155"/>
            <a:ext cx="8727931" cy="9533687"/>
          </a:xfrm>
          <a:custGeom>
            <a:avLst/>
            <a:gdLst>
              <a:gd name="connsiteX0" fmla="*/ 0 w 8727931"/>
              <a:gd name="connsiteY0" fmla="*/ 0 h 9533687"/>
              <a:gd name="connsiteX1" fmla="*/ 8476653 w 8727931"/>
              <a:gd name="connsiteY1" fmla="*/ 0 h 9533687"/>
              <a:gd name="connsiteX2" fmla="*/ 8727931 w 8727931"/>
              <a:gd name="connsiteY2" fmla="*/ 251277 h 9533687"/>
              <a:gd name="connsiteX3" fmla="*/ 8727931 w 8727931"/>
              <a:gd name="connsiteY3" fmla="*/ 9282410 h 9533687"/>
              <a:gd name="connsiteX4" fmla="*/ 8476653 w 8727931"/>
              <a:gd name="connsiteY4" fmla="*/ 9533687 h 9533687"/>
              <a:gd name="connsiteX5" fmla="*/ 0 w 8727931"/>
              <a:gd name="connsiteY5" fmla="*/ 9533687 h 95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7931" h="9533687">
                <a:moveTo>
                  <a:pt x="0" y="0"/>
                </a:moveTo>
                <a:lnTo>
                  <a:pt x="8476653" y="0"/>
                </a:lnTo>
                <a:cubicBezTo>
                  <a:pt x="8615429" y="0"/>
                  <a:pt x="8727931" y="112501"/>
                  <a:pt x="8727931" y="251277"/>
                </a:cubicBezTo>
                <a:lnTo>
                  <a:pt x="8727931" y="9282410"/>
                </a:lnTo>
                <a:cubicBezTo>
                  <a:pt x="8727931" y="9421186"/>
                  <a:pt x="8615429" y="9533687"/>
                  <a:pt x="8476653" y="9533687"/>
                </a:cubicBezTo>
                <a:lnTo>
                  <a:pt x="0" y="953368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08704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800" fill="hold"/>
                                        <p:tgtEl>
                                          <p:spTgt spid="7"/>
                                        </p:tgtEl>
                                        <p:attrNameLst>
                                          <p:attrName>ppt_x</p:attrName>
                                        </p:attrNameLst>
                                      </p:cBhvr>
                                      <p:tavLst>
                                        <p:tav tm="0">
                                          <p:val>
                                            <p:strVal val="#ppt_x"/>
                                          </p:val>
                                        </p:tav>
                                        <p:tav tm="100000">
                                          <p:val>
                                            <p:strVal val="#ppt_x"/>
                                          </p:val>
                                        </p:tav>
                                      </p:tavLst>
                                    </p:anim>
                                    <p:anim calcmode="lin" valueType="num">
                                      <p:cBhvr additive="base">
                                        <p:cTn id="8" dur="18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Picture Placeholder 13">
            <a:extLst>
              <a:ext uri="{FF2B5EF4-FFF2-40B4-BE49-F238E27FC236}">
                <a16:creationId xmlns:a16="http://schemas.microsoft.com/office/drawing/2014/main" xmlns="" id="{903FC9EE-4B68-4F52-9EE6-F0F1AA1A4CFF}"/>
              </a:ext>
            </a:extLst>
          </p:cNvPr>
          <p:cNvSpPr>
            <a:spLocks noGrp="1"/>
          </p:cNvSpPr>
          <p:nvPr>
            <p:ph type="pic" sz="quarter" idx="13"/>
          </p:nvPr>
        </p:nvSpPr>
        <p:spPr>
          <a:xfrm>
            <a:off x="5404386" y="3578924"/>
            <a:ext cx="3926403" cy="5664669"/>
          </a:xfrm>
          <a:custGeom>
            <a:avLst/>
            <a:gdLst>
              <a:gd name="connsiteX0" fmla="*/ 102872 w 3926403"/>
              <a:gd name="connsiteY0" fmla="*/ 0 h 5664669"/>
              <a:gd name="connsiteX1" fmla="*/ 3823531 w 3926403"/>
              <a:gd name="connsiteY1" fmla="*/ 0 h 5664669"/>
              <a:gd name="connsiteX2" fmla="*/ 3926403 w 3926403"/>
              <a:gd name="connsiteY2" fmla="*/ 102872 h 5664669"/>
              <a:gd name="connsiteX3" fmla="*/ 3926403 w 3926403"/>
              <a:gd name="connsiteY3" fmla="*/ 5561797 h 5664669"/>
              <a:gd name="connsiteX4" fmla="*/ 3823531 w 3926403"/>
              <a:gd name="connsiteY4" fmla="*/ 5664669 h 5664669"/>
              <a:gd name="connsiteX5" fmla="*/ 102872 w 3926403"/>
              <a:gd name="connsiteY5" fmla="*/ 5664669 h 5664669"/>
              <a:gd name="connsiteX6" fmla="*/ 0 w 3926403"/>
              <a:gd name="connsiteY6" fmla="*/ 5561797 h 5664669"/>
              <a:gd name="connsiteX7" fmla="*/ 0 w 3926403"/>
              <a:gd name="connsiteY7" fmla="*/ 102872 h 5664669"/>
              <a:gd name="connsiteX8" fmla="*/ 102872 w 3926403"/>
              <a:gd name="connsiteY8" fmla="*/ 0 h 566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403" h="5664669">
                <a:moveTo>
                  <a:pt x="102872" y="0"/>
                </a:moveTo>
                <a:lnTo>
                  <a:pt x="3823531" y="0"/>
                </a:lnTo>
                <a:cubicBezTo>
                  <a:pt x="3880346" y="0"/>
                  <a:pt x="3926403" y="46057"/>
                  <a:pt x="3926403" y="102872"/>
                </a:cubicBezTo>
                <a:lnTo>
                  <a:pt x="3926403" y="5561797"/>
                </a:lnTo>
                <a:cubicBezTo>
                  <a:pt x="3926403" y="5618612"/>
                  <a:pt x="3880346" y="5664669"/>
                  <a:pt x="3823531" y="5664669"/>
                </a:cubicBezTo>
                <a:lnTo>
                  <a:pt x="102872" y="5664669"/>
                </a:lnTo>
                <a:cubicBezTo>
                  <a:pt x="46057" y="5664669"/>
                  <a:pt x="0" y="5618612"/>
                  <a:pt x="0" y="5561797"/>
                </a:cubicBezTo>
                <a:lnTo>
                  <a:pt x="0" y="102872"/>
                </a:lnTo>
                <a:cubicBezTo>
                  <a:pt x="0" y="46057"/>
                  <a:pt x="46057" y="0"/>
                  <a:pt x="10287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5" name="Picture Placeholder 14">
            <a:extLst>
              <a:ext uri="{FF2B5EF4-FFF2-40B4-BE49-F238E27FC236}">
                <a16:creationId xmlns:a16="http://schemas.microsoft.com/office/drawing/2014/main" xmlns="" id="{8A49D040-7743-4D16-B377-5B78AF4A7E75}"/>
              </a:ext>
            </a:extLst>
          </p:cNvPr>
          <p:cNvSpPr>
            <a:spLocks noGrp="1"/>
          </p:cNvSpPr>
          <p:nvPr>
            <p:ph type="pic" sz="quarter" idx="14"/>
          </p:nvPr>
        </p:nvSpPr>
        <p:spPr>
          <a:xfrm>
            <a:off x="9773186" y="600014"/>
            <a:ext cx="3926403" cy="4853729"/>
          </a:xfrm>
          <a:custGeom>
            <a:avLst/>
            <a:gdLst>
              <a:gd name="connsiteX0" fmla="*/ 102872 w 3926403"/>
              <a:gd name="connsiteY0" fmla="*/ 0 h 4853729"/>
              <a:gd name="connsiteX1" fmla="*/ 3823531 w 3926403"/>
              <a:gd name="connsiteY1" fmla="*/ 0 h 4853729"/>
              <a:gd name="connsiteX2" fmla="*/ 3926403 w 3926403"/>
              <a:gd name="connsiteY2" fmla="*/ 102872 h 4853729"/>
              <a:gd name="connsiteX3" fmla="*/ 3926403 w 3926403"/>
              <a:gd name="connsiteY3" fmla="*/ 4750857 h 4853729"/>
              <a:gd name="connsiteX4" fmla="*/ 3823531 w 3926403"/>
              <a:gd name="connsiteY4" fmla="*/ 4853729 h 4853729"/>
              <a:gd name="connsiteX5" fmla="*/ 102872 w 3926403"/>
              <a:gd name="connsiteY5" fmla="*/ 4853729 h 4853729"/>
              <a:gd name="connsiteX6" fmla="*/ 0 w 3926403"/>
              <a:gd name="connsiteY6" fmla="*/ 4750857 h 4853729"/>
              <a:gd name="connsiteX7" fmla="*/ 0 w 3926403"/>
              <a:gd name="connsiteY7" fmla="*/ 102872 h 4853729"/>
              <a:gd name="connsiteX8" fmla="*/ 102872 w 3926403"/>
              <a:gd name="connsiteY8" fmla="*/ 0 h 48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403" h="4853729">
                <a:moveTo>
                  <a:pt x="102872" y="0"/>
                </a:moveTo>
                <a:lnTo>
                  <a:pt x="3823531" y="0"/>
                </a:lnTo>
                <a:cubicBezTo>
                  <a:pt x="3880346" y="0"/>
                  <a:pt x="3926403" y="46057"/>
                  <a:pt x="3926403" y="102872"/>
                </a:cubicBezTo>
                <a:lnTo>
                  <a:pt x="3926403" y="4750857"/>
                </a:lnTo>
                <a:cubicBezTo>
                  <a:pt x="3926403" y="4807672"/>
                  <a:pt x="3880346" y="4853729"/>
                  <a:pt x="3823531" y="4853729"/>
                </a:cubicBezTo>
                <a:lnTo>
                  <a:pt x="102872" y="4853729"/>
                </a:lnTo>
                <a:cubicBezTo>
                  <a:pt x="46057" y="4853729"/>
                  <a:pt x="0" y="4807672"/>
                  <a:pt x="0" y="4750857"/>
                </a:cubicBezTo>
                <a:lnTo>
                  <a:pt x="0" y="102872"/>
                </a:lnTo>
                <a:cubicBezTo>
                  <a:pt x="0" y="46057"/>
                  <a:pt x="46057" y="0"/>
                  <a:pt x="10287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7" name="Picture Placeholder 16">
            <a:extLst>
              <a:ext uri="{FF2B5EF4-FFF2-40B4-BE49-F238E27FC236}">
                <a16:creationId xmlns:a16="http://schemas.microsoft.com/office/drawing/2014/main" xmlns="" id="{C9DC3289-DAAE-42C2-B177-1F3B4B3B04CE}"/>
              </a:ext>
            </a:extLst>
          </p:cNvPr>
          <p:cNvSpPr>
            <a:spLocks noGrp="1"/>
          </p:cNvSpPr>
          <p:nvPr>
            <p:ph type="pic" sz="quarter" idx="15"/>
          </p:nvPr>
        </p:nvSpPr>
        <p:spPr>
          <a:xfrm>
            <a:off x="14141987" y="2624628"/>
            <a:ext cx="3926403" cy="3886092"/>
          </a:xfrm>
          <a:custGeom>
            <a:avLst/>
            <a:gdLst>
              <a:gd name="connsiteX0" fmla="*/ 101816 w 3926403"/>
              <a:gd name="connsiteY0" fmla="*/ 0 h 3886092"/>
              <a:gd name="connsiteX1" fmla="*/ 3824587 w 3926403"/>
              <a:gd name="connsiteY1" fmla="*/ 0 h 3886092"/>
              <a:gd name="connsiteX2" fmla="*/ 3926403 w 3926403"/>
              <a:gd name="connsiteY2" fmla="*/ 101816 h 3886092"/>
              <a:gd name="connsiteX3" fmla="*/ 3926403 w 3926403"/>
              <a:gd name="connsiteY3" fmla="*/ 3784276 h 3886092"/>
              <a:gd name="connsiteX4" fmla="*/ 3824587 w 3926403"/>
              <a:gd name="connsiteY4" fmla="*/ 3886092 h 3886092"/>
              <a:gd name="connsiteX5" fmla="*/ 101816 w 3926403"/>
              <a:gd name="connsiteY5" fmla="*/ 3886092 h 3886092"/>
              <a:gd name="connsiteX6" fmla="*/ 0 w 3926403"/>
              <a:gd name="connsiteY6" fmla="*/ 3784276 h 3886092"/>
              <a:gd name="connsiteX7" fmla="*/ 0 w 3926403"/>
              <a:gd name="connsiteY7" fmla="*/ 101816 h 3886092"/>
              <a:gd name="connsiteX8" fmla="*/ 101816 w 3926403"/>
              <a:gd name="connsiteY8" fmla="*/ 0 h 388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403" h="3886092">
                <a:moveTo>
                  <a:pt x="101816" y="0"/>
                </a:moveTo>
                <a:lnTo>
                  <a:pt x="3824587" y="0"/>
                </a:lnTo>
                <a:cubicBezTo>
                  <a:pt x="3880817" y="0"/>
                  <a:pt x="3926403" y="45585"/>
                  <a:pt x="3926403" y="101816"/>
                </a:cubicBezTo>
                <a:lnTo>
                  <a:pt x="3926403" y="3784276"/>
                </a:lnTo>
                <a:cubicBezTo>
                  <a:pt x="3926403" y="3840507"/>
                  <a:pt x="3880817" y="3886092"/>
                  <a:pt x="3824587" y="3886092"/>
                </a:cubicBezTo>
                <a:lnTo>
                  <a:pt x="101816" y="3886092"/>
                </a:lnTo>
                <a:cubicBezTo>
                  <a:pt x="45585" y="3886092"/>
                  <a:pt x="0" y="3840507"/>
                  <a:pt x="0" y="3784276"/>
                </a:cubicBezTo>
                <a:lnTo>
                  <a:pt x="0" y="101816"/>
                </a:lnTo>
                <a:cubicBezTo>
                  <a:pt x="0" y="45585"/>
                  <a:pt x="45585" y="0"/>
                  <a:pt x="10181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8" name="Picture Placeholder 17">
            <a:extLst>
              <a:ext uri="{FF2B5EF4-FFF2-40B4-BE49-F238E27FC236}">
                <a16:creationId xmlns:a16="http://schemas.microsoft.com/office/drawing/2014/main" xmlns="" id="{A824DCF8-6488-4312-B93E-BDAE05E1B6CC}"/>
              </a:ext>
            </a:extLst>
          </p:cNvPr>
          <p:cNvSpPr>
            <a:spLocks noGrp="1"/>
          </p:cNvSpPr>
          <p:nvPr>
            <p:ph type="pic" sz="quarter" idx="16"/>
          </p:nvPr>
        </p:nvSpPr>
        <p:spPr>
          <a:xfrm>
            <a:off x="14141987" y="8385769"/>
            <a:ext cx="3926403" cy="2724492"/>
          </a:xfrm>
          <a:custGeom>
            <a:avLst/>
            <a:gdLst>
              <a:gd name="connsiteX0" fmla="*/ 71382 w 3926403"/>
              <a:gd name="connsiteY0" fmla="*/ 0 h 2724492"/>
              <a:gd name="connsiteX1" fmla="*/ 3855021 w 3926403"/>
              <a:gd name="connsiteY1" fmla="*/ 0 h 2724492"/>
              <a:gd name="connsiteX2" fmla="*/ 3926403 w 3926403"/>
              <a:gd name="connsiteY2" fmla="*/ 71382 h 2724492"/>
              <a:gd name="connsiteX3" fmla="*/ 3926403 w 3926403"/>
              <a:gd name="connsiteY3" fmla="*/ 2653110 h 2724492"/>
              <a:gd name="connsiteX4" fmla="*/ 3855021 w 3926403"/>
              <a:gd name="connsiteY4" fmla="*/ 2724492 h 2724492"/>
              <a:gd name="connsiteX5" fmla="*/ 71382 w 3926403"/>
              <a:gd name="connsiteY5" fmla="*/ 2724492 h 2724492"/>
              <a:gd name="connsiteX6" fmla="*/ 0 w 3926403"/>
              <a:gd name="connsiteY6" fmla="*/ 2653110 h 2724492"/>
              <a:gd name="connsiteX7" fmla="*/ 0 w 3926403"/>
              <a:gd name="connsiteY7" fmla="*/ 71382 h 2724492"/>
              <a:gd name="connsiteX8" fmla="*/ 71382 w 3926403"/>
              <a:gd name="connsiteY8" fmla="*/ 0 h 272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403" h="2724492">
                <a:moveTo>
                  <a:pt x="71382" y="0"/>
                </a:moveTo>
                <a:lnTo>
                  <a:pt x="3855021" y="0"/>
                </a:lnTo>
                <a:cubicBezTo>
                  <a:pt x="3894445" y="0"/>
                  <a:pt x="3926403" y="31959"/>
                  <a:pt x="3926403" y="71382"/>
                </a:cubicBezTo>
                <a:lnTo>
                  <a:pt x="3926403" y="2653110"/>
                </a:lnTo>
                <a:cubicBezTo>
                  <a:pt x="3926403" y="2692533"/>
                  <a:pt x="3894445" y="2724492"/>
                  <a:pt x="3855021" y="2724492"/>
                </a:cubicBezTo>
                <a:lnTo>
                  <a:pt x="71382" y="2724492"/>
                </a:lnTo>
                <a:cubicBezTo>
                  <a:pt x="31959" y="2724492"/>
                  <a:pt x="0" y="2692533"/>
                  <a:pt x="0" y="2653110"/>
                </a:cubicBezTo>
                <a:lnTo>
                  <a:pt x="0" y="71382"/>
                </a:lnTo>
                <a:cubicBezTo>
                  <a:pt x="0" y="31959"/>
                  <a:pt x="31959" y="0"/>
                  <a:pt x="7138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6" name="Picture Placeholder 15">
            <a:extLst>
              <a:ext uri="{FF2B5EF4-FFF2-40B4-BE49-F238E27FC236}">
                <a16:creationId xmlns:a16="http://schemas.microsoft.com/office/drawing/2014/main" xmlns="" id="{440DCED3-97B9-4FB2-980E-F7701E113525}"/>
              </a:ext>
            </a:extLst>
          </p:cNvPr>
          <p:cNvSpPr>
            <a:spLocks noGrp="1"/>
          </p:cNvSpPr>
          <p:nvPr>
            <p:ph type="pic" sz="quarter" idx="17"/>
          </p:nvPr>
        </p:nvSpPr>
        <p:spPr>
          <a:xfrm>
            <a:off x="9773186" y="7141507"/>
            <a:ext cx="3926403" cy="3271587"/>
          </a:xfrm>
          <a:custGeom>
            <a:avLst/>
            <a:gdLst>
              <a:gd name="connsiteX0" fmla="*/ 85716 w 3926403"/>
              <a:gd name="connsiteY0" fmla="*/ 0 h 3271587"/>
              <a:gd name="connsiteX1" fmla="*/ 3840687 w 3926403"/>
              <a:gd name="connsiteY1" fmla="*/ 0 h 3271587"/>
              <a:gd name="connsiteX2" fmla="*/ 3926403 w 3926403"/>
              <a:gd name="connsiteY2" fmla="*/ 85716 h 3271587"/>
              <a:gd name="connsiteX3" fmla="*/ 3926403 w 3926403"/>
              <a:gd name="connsiteY3" fmla="*/ 3185871 h 3271587"/>
              <a:gd name="connsiteX4" fmla="*/ 3840687 w 3926403"/>
              <a:gd name="connsiteY4" fmla="*/ 3271587 h 3271587"/>
              <a:gd name="connsiteX5" fmla="*/ 85716 w 3926403"/>
              <a:gd name="connsiteY5" fmla="*/ 3271587 h 3271587"/>
              <a:gd name="connsiteX6" fmla="*/ 0 w 3926403"/>
              <a:gd name="connsiteY6" fmla="*/ 3185871 h 3271587"/>
              <a:gd name="connsiteX7" fmla="*/ 0 w 3926403"/>
              <a:gd name="connsiteY7" fmla="*/ 85716 h 3271587"/>
              <a:gd name="connsiteX8" fmla="*/ 85716 w 3926403"/>
              <a:gd name="connsiteY8" fmla="*/ 0 h 327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403" h="3271587">
                <a:moveTo>
                  <a:pt x="85716" y="0"/>
                </a:moveTo>
                <a:lnTo>
                  <a:pt x="3840687" y="0"/>
                </a:lnTo>
                <a:cubicBezTo>
                  <a:pt x="3888027" y="0"/>
                  <a:pt x="3926403" y="38376"/>
                  <a:pt x="3926403" y="85716"/>
                </a:cubicBezTo>
                <a:lnTo>
                  <a:pt x="3926403" y="3185871"/>
                </a:lnTo>
                <a:cubicBezTo>
                  <a:pt x="3926403" y="3233211"/>
                  <a:pt x="3888027" y="3271587"/>
                  <a:pt x="3840687" y="3271587"/>
                </a:cubicBezTo>
                <a:lnTo>
                  <a:pt x="85716" y="3271587"/>
                </a:lnTo>
                <a:cubicBezTo>
                  <a:pt x="38376" y="3271587"/>
                  <a:pt x="0" y="3233211"/>
                  <a:pt x="0" y="3185871"/>
                </a:cubicBezTo>
                <a:lnTo>
                  <a:pt x="0" y="85716"/>
                </a:lnTo>
                <a:cubicBezTo>
                  <a:pt x="0" y="38376"/>
                  <a:pt x="38376" y="0"/>
                  <a:pt x="8571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6702247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2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2000">
                                          <p:cBhvr additive="base">
                                            <p:cTn id="7" dur="2500" fill="hold"/>
                                            <p:tgtEl>
                                              <p:spTgt spid="14"/>
                                            </p:tgtEl>
                                            <p:attrNameLst>
                                              <p:attrName>ppt_x</p:attrName>
                                            </p:attrNameLst>
                                          </p:cBhvr>
                                          <p:tavLst>
                                            <p:tav tm="0">
                                              <p:val>
                                                <p:strVal val="#ppt_x"/>
                                              </p:val>
                                            </p:tav>
                                            <p:tav tm="100000">
                                              <p:val>
                                                <p:strVal val="#ppt_x"/>
                                              </p:val>
                                            </p:tav>
                                          </p:tavLst>
                                        </p:anim>
                                        <p:anim calcmode="lin" valueType="num" p14:bounceEnd="72000">
                                          <p:cBhvr additive="base">
                                            <p:cTn id="8" dur="2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2000">
                                      <p:stCondLst>
                                        <p:cond delay="100"/>
                                      </p:stCondLst>
                                      <p:childTnLst>
                                        <p:set>
                                          <p:cBhvr>
                                            <p:cTn id="10" dur="1" fill="hold">
                                              <p:stCondLst>
                                                <p:cond delay="0"/>
                                              </p:stCondLst>
                                            </p:cTn>
                                            <p:tgtEl>
                                              <p:spTgt spid="15"/>
                                            </p:tgtEl>
                                            <p:attrNameLst>
                                              <p:attrName>style.visibility</p:attrName>
                                            </p:attrNameLst>
                                          </p:cBhvr>
                                          <p:to>
                                            <p:strVal val="visible"/>
                                          </p:to>
                                        </p:set>
                                        <p:anim calcmode="lin" valueType="num" p14:bounceEnd="72000">
                                          <p:cBhvr additive="base">
                                            <p:cTn id="11" dur="2500" fill="hold"/>
                                            <p:tgtEl>
                                              <p:spTgt spid="15"/>
                                            </p:tgtEl>
                                            <p:attrNameLst>
                                              <p:attrName>ppt_x</p:attrName>
                                            </p:attrNameLst>
                                          </p:cBhvr>
                                          <p:tavLst>
                                            <p:tav tm="0">
                                              <p:val>
                                                <p:strVal val="#ppt_x"/>
                                              </p:val>
                                            </p:tav>
                                            <p:tav tm="100000">
                                              <p:val>
                                                <p:strVal val="#ppt_x"/>
                                              </p:val>
                                            </p:tav>
                                          </p:tavLst>
                                        </p:anim>
                                        <p:anim calcmode="lin" valueType="num" p14:bounceEnd="72000">
                                          <p:cBhvr additive="base">
                                            <p:cTn id="12" dur="2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2000">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14:bounceEnd="72000">
                                          <p:cBhvr additive="base">
                                            <p:cTn id="15" dur="2500" fill="hold"/>
                                            <p:tgtEl>
                                              <p:spTgt spid="17"/>
                                            </p:tgtEl>
                                            <p:attrNameLst>
                                              <p:attrName>ppt_x</p:attrName>
                                            </p:attrNameLst>
                                          </p:cBhvr>
                                          <p:tavLst>
                                            <p:tav tm="0">
                                              <p:val>
                                                <p:strVal val="#ppt_x"/>
                                              </p:val>
                                            </p:tav>
                                            <p:tav tm="100000">
                                              <p:val>
                                                <p:strVal val="#ppt_x"/>
                                              </p:val>
                                            </p:tav>
                                          </p:tavLst>
                                        </p:anim>
                                        <p:anim calcmode="lin" valueType="num" p14:bounceEnd="72000">
                                          <p:cBhvr additive="base">
                                            <p:cTn id="16" dur="2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72000">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14:bounceEnd="72000">
                                          <p:cBhvr additive="base">
                                            <p:cTn id="19" dur="2500" fill="hold"/>
                                            <p:tgtEl>
                                              <p:spTgt spid="16"/>
                                            </p:tgtEl>
                                            <p:attrNameLst>
                                              <p:attrName>ppt_x</p:attrName>
                                            </p:attrNameLst>
                                          </p:cBhvr>
                                          <p:tavLst>
                                            <p:tav tm="0">
                                              <p:val>
                                                <p:strVal val="#ppt_x"/>
                                              </p:val>
                                            </p:tav>
                                            <p:tav tm="100000">
                                              <p:val>
                                                <p:strVal val="#ppt_x"/>
                                              </p:val>
                                            </p:tav>
                                          </p:tavLst>
                                        </p:anim>
                                        <p:anim calcmode="lin" valueType="num" p14:bounceEnd="72000">
                                          <p:cBhvr additive="base">
                                            <p:cTn id="20" dur="2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72000">
                                      <p:stCondLst>
                                        <p:cond delay="400"/>
                                      </p:stCondLst>
                                      <p:childTnLst>
                                        <p:set>
                                          <p:cBhvr>
                                            <p:cTn id="22" dur="1" fill="hold">
                                              <p:stCondLst>
                                                <p:cond delay="0"/>
                                              </p:stCondLst>
                                            </p:cTn>
                                            <p:tgtEl>
                                              <p:spTgt spid="18"/>
                                            </p:tgtEl>
                                            <p:attrNameLst>
                                              <p:attrName>style.visibility</p:attrName>
                                            </p:attrNameLst>
                                          </p:cBhvr>
                                          <p:to>
                                            <p:strVal val="visible"/>
                                          </p:to>
                                        </p:set>
                                        <p:anim calcmode="lin" valueType="num" p14:bounceEnd="72000">
                                          <p:cBhvr additive="base">
                                            <p:cTn id="23" dur="2500" fill="hold"/>
                                            <p:tgtEl>
                                              <p:spTgt spid="18"/>
                                            </p:tgtEl>
                                            <p:attrNameLst>
                                              <p:attrName>ppt_x</p:attrName>
                                            </p:attrNameLst>
                                          </p:cBhvr>
                                          <p:tavLst>
                                            <p:tav tm="0">
                                              <p:val>
                                                <p:strVal val="#ppt_x"/>
                                              </p:val>
                                            </p:tav>
                                            <p:tav tm="100000">
                                              <p:val>
                                                <p:strVal val="#ppt_x"/>
                                              </p:val>
                                            </p:tav>
                                          </p:tavLst>
                                        </p:anim>
                                        <p:anim calcmode="lin" valueType="num" p14:bounceEnd="72000">
                                          <p:cBhvr additive="base">
                                            <p:cTn id="24" dur="2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0" fill="hold"/>
                                            <p:tgtEl>
                                              <p:spTgt spid="14"/>
                                            </p:tgtEl>
                                            <p:attrNameLst>
                                              <p:attrName>ppt_x</p:attrName>
                                            </p:attrNameLst>
                                          </p:cBhvr>
                                          <p:tavLst>
                                            <p:tav tm="0">
                                              <p:val>
                                                <p:strVal val="#ppt_x"/>
                                              </p:val>
                                            </p:tav>
                                            <p:tav tm="100000">
                                              <p:val>
                                                <p:strVal val="#ppt_x"/>
                                              </p:val>
                                            </p:tav>
                                          </p:tavLst>
                                        </p:anim>
                                        <p:anim calcmode="lin" valueType="num">
                                          <p:cBhvr additive="base">
                                            <p:cTn id="8" dur="2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0" fill="hold"/>
                                            <p:tgtEl>
                                              <p:spTgt spid="15"/>
                                            </p:tgtEl>
                                            <p:attrNameLst>
                                              <p:attrName>ppt_x</p:attrName>
                                            </p:attrNameLst>
                                          </p:cBhvr>
                                          <p:tavLst>
                                            <p:tav tm="0">
                                              <p:val>
                                                <p:strVal val="#ppt_x"/>
                                              </p:val>
                                            </p:tav>
                                            <p:tav tm="100000">
                                              <p:val>
                                                <p:strVal val="#ppt_x"/>
                                              </p:val>
                                            </p:tav>
                                          </p:tavLst>
                                        </p:anim>
                                        <p:anim calcmode="lin" valueType="num">
                                          <p:cBhvr additive="base">
                                            <p:cTn id="12" dur="2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500" fill="hold"/>
                                            <p:tgtEl>
                                              <p:spTgt spid="17"/>
                                            </p:tgtEl>
                                            <p:attrNameLst>
                                              <p:attrName>ppt_x</p:attrName>
                                            </p:attrNameLst>
                                          </p:cBhvr>
                                          <p:tavLst>
                                            <p:tav tm="0">
                                              <p:val>
                                                <p:strVal val="#ppt_x"/>
                                              </p:val>
                                            </p:tav>
                                            <p:tav tm="100000">
                                              <p:val>
                                                <p:strVal val="#ppt_x"/>
                                              </p:val>
                                            </p:tav>
                                          </p:tavLst>
                                        </p:anim>
                                        <p:anim calcmode="lin" valueType="num">
                                          <p:cBhvr additive="base">
                                            <p:cTn id="16" dur="2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500" fill="hold"/>
                                            <p:tgtEl>
                                              <p:spTgt spid="16"/>
                                            </p:tgtEl>
                                            <p:attrNameLst>
                                              <p:attrName>ppt_x</p:attrName>
                                            </p:attrNameLst>
                                          </p:cBhvr>
                                          <p:tavLst>
                                            <p:tav tm="0">
                                              <p:val>
                                                <p:strVal val="#ppt_x"/>
                                              </p:val>
                                            </p:tav>
                                            <p:tav tm="100000">
                                              <p:val>
                                                <p:strVal val="#ppt_x"/>
                                              </p:val>
                                            </p:tav>
                                          </p:tavLst>
                                        </p:anim>
                                        <p:anim calcmode="lin" valueType="num">
                                          <p:cBhvr additive="base">
                                            <p:cTn id="20" dur="2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500" fill="hold"/>
                                            <p:tgtEl>
                                              <p:spTgt spid="18"/>
                                            </p:tgtEl>
                                            <p:attrNameLst>
                                              <p:attrName>ppt_x</p:attrName>
                                            </p:attrNameLst>
                                          </p:cBhvr>
                                          <p:tavLst>
                                            <p:tav tm="0">
                                              <p:val>
                                                <p:strVal val="#ppt_x"/>
                                              </p:val>
                                            </p:tav>
                                            <p:tav tm="100000">
                                              <p:val>
                                                <p:strVal val="#ppt_x"/>
                                              </p:val>
                                            </p:tav>
                                          </p:tavLst>
                                        </p:anim>
                                        <p:anim calcmode="lin" valueType="num">
                                          <p:cBhvr additive="base">
                                            <p:cTn id="24" dur="2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6" grpId="0" animBg="1"/>
        </p:bldLst>
      </p:timing>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9" name="Picture Placeholder 18">
            <a:extLst>
              <a:ext uri="{FF2B5EF4-FFF2-40B4-BE49-F238E27FC236}">
                <a16:creationId xmlns:a16="http://schemas.microsoft.com/office/drawing/2014/main" xmlns="" id="{3CDD3870-C715-4C53-9585-F741A2C71E78}"/>
              </a:ext>
            </a:extLst>
          </p:cNvPr>
          <p:cNvSpPr>
            <a:spLocks noGrp="1"/>
          </p:cNvSpPr>
          <p:nvPr>
            <p:ph type="pic" sz="quarter" idx="12"/>
          </p:nvPr>
        </p:nvSpPr>
        <p:spPr>
          <a:xfrm>
            <a:off x="16278647" y="481145"/>
            <a:ext cx="3938333" cy="4179264"/>
          </a:xfrm>
          <a:custGeom>
            <a:avLst/>
            <a:gdLst>
              <a:gd name="connsiteX0" fmla="*/ 0 w 3938333"/>
              <a:gd name="connsiteY0" fmla="*/ 0 h 4179264"/>
              <a:gd name="connsiteX1" fmla="*/ 3747441 w 3938333"/>
              <a:gd name="connsiteY1" fmla="*/ 0 h 4179264"/>
              <a:gd name="connsiteX2" fmla="*/ 3938333 w 3938333"/>
              <a:gd name="connsiteY2" fmla="*/ 190891 h 4179264"/>
              <a:gd name="connsiteX3" fmla="*/ 3938333 w 3938333"/>
              <a:gd name="connsiteY3" fmla="*/ 4179264 h 4179264"/>
              <a:gd name="connsiteX4" fmla="*/ 0 w 3938333"/>
              <a:gd name="connsiteY4" fmla="*/ 4179264 h 417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333" h="4179264">
                <a:moveTo>
                  <a:pt x="0" y="0"/>
                </a:moveTo>
                <a:lnTo>
                  <a:pt x="3747441" y="0"/>
                </a:lnTo>
                <a:cubicBezTo>
                  <a:pt x="3852869" y="0"/>
                  <a:pt x="3938333" y="85465"/>
                  <a:pt x="3938333" y="190891"/>
                </a:cubicBezTo>
                <a:lnTo>
                  <a:pt x="3938333" y="4179264"/>
                </a:lnTo>
                <a:lnTo>
                  <a:pt x="0" y="417926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0" name="Picture Placeholder 19">
            <a:extLst>
              <a:ext uri="{FF2B5EF4-FFF2-40B4-BE49-F238E27FC236}">
                <a16:creationId xmlns:a16="http://schemas.microsoft.com/office/drawing/2014/main" xmlns="" id="{64FBAD0B-42CC-4583-8C90-F737428277A3}"/>
              </a:ext>
            </a:extLst>
          </p:cNvPr>
          <p:cNvSpPr>
            <a:spLocks noGrp="1"/>
          </p:cNvSpPr>
          <p:nvPr>
            <p:ph type="pic" sz="quarter" idx="13"/>
          </p:nvPr>
        </p:nvSpPr>
        <p:spPr>
          <a:xfrm>
            <a:off x="12249815" y="481145"/>
            <a:ext cx="3926403" cy="4179264"/>
          </a:xfrm>
          <a:custGeom>
            <a:avLst/>
            <a:gdLst>
              <a:gd name="connsiteX0" fmla="*/ 0 w 3926403"/>
              <a:gd name="connsiteY0" fmla="*/ 0 h 4179264"/>
              <a:gd name="connsiteX1" fmla="*/ 3926403 w 3926403"/>
              <a:gd name="connsiteY1" fmla="*/ 0 h 4179264"/>
              <a:gd name="connsiteX2" fmla="*/ 3926403 w 3926403"/>
              <a:gd name="connsiteY2" fmla="*/ 4179264 h 4179264"/>
              <a:gd name="connsiteX3" fmla="*/ 0 w 3926403"/>
              <a:gd name="connsiteY3" fmla="*/ 4179264 h 4179264"/>
            </a:gdLst>
            <a:ahLst/>
            <a:cxnLst>
              <a:cxn ang="0">
                <a:pos x="connsiteX0" y="connsiteY0"/>
              </a:cxn>
              <a:cxn ang="0">
                <a:pos x="connsiteX1" y="connsiteY1"/>
              </a:cxn>
              <a:cxn ang="0">
                <a:pos x="connsiteX2" y="connsiteY2"/>
              </a:cxn>
              <a:cxn ang="0">
                <a:pos x="connsiteX3" y="connsiteY3"/>
              </a:cxn>
            </a:cxnLst>
            <a:rect l="l" t="t" r="r" b="b"/>
            <a:pathLst>
              <a:path w="3926403" h="4179264">
                <a:moveTo>
                  <a:pt x="0" y="0"/>
                </a:moveTo>
                <a:lnTo>
                  <a:pt x="3926403" y="0"/>
                </a:lnTo>
                <a:lnTo>
                  <a:pt x="3926403" y="4179264"/>
                </a:lnTo>
                <a:lnTo>
                  <a:pt x="0" y="417926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1" name="Picture Placeholder 20">
            <a:extLst>
              <a:ext uri="{FF2B5EF4-FFF2-40B4-BE49-F238E27FC236}">
                <a16:creationId xmlns:a16="http://schemas.microsoft.com/office/drawing/2014/main" xmlns="" id="{AB92AA44-3056-4640-AE83-0BC4C1BCB843}"/>
              </a:ext>
            </a:extLst>
          </p:cNvPr>
          <p:cNvSpPr>
            <a:spLocks noGrp="1"/>
          </p:cNvSpPr>
          <p:nvPr>
            <p:ph type="pic" sz="quarter" idx="14"/>
          </p:nvPr>
        </p:nvSpPr>
        <p:spPr>
          <a:xfrm>
            <a:off x="8216484" y="4768367"/>
            <a:ext cx="3926403" cy="4179264"/>
          </a:xfrm>
          <a:custGeom>
            <a:avLst/>
            <a:gdLst>
              <a:gd name="connsiteX0" fmla="*/ 0 w 3926403"/>
              <a:gd name="connsiteY0" fmla="*/ 0 h 4179264"/>
              <a:gd name="connsiteX1" fmla="*/ 3926403 w 3926403"/>
              <a:gd name="connsiteY1" fmla="*/ 0 h 4179264"/>
              <a:gd name="connsiteX2" fmla="*/ 3926403 w 3926403"/>
              <a:gd name="connsiteY2" fmla="*/ 4179264 h 4179264"/>
              <a:gd name="connsiteX3" fmla="*/ 0 w 3926403"/>
              <a:gd name="connsiteY3" fmla="*/ 4179264 h 4179264"/>
            </a:gdLst>
            <a:ahLst/>
            <a:cxnLst>
              <a:cxn ang="0">
                <a:pos x="connsiteX0" y="connsiteY0"/>
              </a:cxn>
              <a:cxn ang="0">
                <a:pos x="connsiteX1" y="connsiteY1"/>
              </a:cxn>
              <a:cxn ang="0">
                <a:pos x="connsiteX2" y="connsiteY2"/>
              </a:cxn>
              <a:cxn ang="0">
                <a:pos x="connsiteX3" y="connsiteY3"/>
              </a:cxn>
            </a:cxnLst>
            <a:rect l="l" t="t" r="r" b="b"/>
            <a:pathLst>
              <a:path w="3926403" h="4179264">
                <a:moveTo>
                  <a:pt x="0" y="0"/>
                </a:moveTo>
                <a:lnTo>
                  <a:pt x="3926403" y="0"/>
                </a:lnTo>
                <a:lnTo>
                  <a:pt x="3926403" y="4179264"/>
                </a:lnTo>
                <a:lnTo>
                  <a:pt x="0" y="417926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2" name="Picture Placeholder 21">
            <a:extLst>
              <a:ext uri="{FF2B5EF4-FFF2-40B4-BE49-F238E27FC236}">
                <a16:creationId xmlns:a16="http://schemas.microsoft.com/office/drawing/2014/main" xmlns="" id="{5A16F2E8-B18C-43CB-A260-74ED835B6FC8}"/>
              </a:ext>
            </a:extLst>
          </p:cNvPr>
          <p:cNvSpPr>
            <a:spLocks noGrp="1"/>
          </p:cNvSpPr>
          <p:nvPr>
            <p:ph type="pic" sz="quarter" idx="15"/>
          </p:nvPr>
        </p:nvSpPr>
        <p:spPr>
          <a:xfrm>
            <a:off x="4170195" y="4768367"/>
            <a:ext cx="3938333" cy="4179264"/>
          </a:xfrm>
          <a:custGeom>
            <a:avLst/>
            <a:gdLst>
              <a:gd name="connsiteX0" fmla="*/ 0 w 3938333"/>
              <a:gd name="connsiteY0" fmla="*/ 0 h 4179264"/>
              <a:gd name="connsiteX1" fmla="*/ 3938333 w 3938333"/>
              <a:gd name="connsiteY1" fmla="*/ 0 h 4179264"/>
              <a:gd name="connsiteX2" fmla="*/ 3938333 w 3938333"/>
              <a:gd name="connsiteY2" fmla="*/ 4179264 h 4179264"/>
              <a:gd name="connsiteX3" fmla="*/ 0 w 3938333"/>
              <a:gd name="connsiteY3" fmla="*/ 4179264 h 4179264"/>
            </a:gdLst>
            <a:ahLst/>
            <a:cxnLst>
              <a:cxn ang="0">
                <a:pos x="connsiteX0" y="connsiteY0"/>
              </a:cxn>
              <a:cxn ang="0">
                <a:pos x="connsiteX1" y="connsiteY1"/>
              </a:cxn>
              <a:cxn ang="0">
                <a:pos x="connsiteX2" y="connsiteY2"/>
              </a:cxn>
              <a:cxn ang="0">
                <a:pos x="connsiteX3" y="connsiteY3"/>
              </a:cxn>
            </a:cxnLst>
            <a:rect l="l" t="t" r="r" b="b"/>
            <a:pathLst>
              <a:path w="3938333" h="4179264">
                <a:moveTo>
                  <a:pt x="0" y="0"/>
                </a:moveTo>
                <a:lnTo>
                  <a:pt x="3938333" y="0"/>
                </a:lnTo>
                <a:lnTo>
                  <a:pt x="3938333" y="4179264"/>
                </a:lnTo>
                <a:lnTo>
                  <a:pt x="0" y="417926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3" name="Picture Placeholder 22">
            <a:extLst>
              <a:ext uri="{FF2B5EF4-FFF2-40B4-BE49-F238E27FC236}">
                <a16:creationId xmlns:a16="http://schemas.microsoft.com/office/drawing/2014/main" xmlns="" id="{3A3784B9-508A-4B75-9D7E-381A78C381D6}"/>
              </a:ext>
            </a:extLst>
          </p:cNvPr>
          <p:cNvSpPr>
            <a:spLocks noGrp="1"/>
          </p:cNvSpPr>
          <p:nvPr>
            <p:ph type="pic" sz="quarter" idx="16"/>
          </p:nvPr>
        </p:nvSpPr>
        <p:spPr>
          <a:xfrm>
            <a:off x="12249815" y="9055589"/>
            <a:ext cx="3926403" cy="4179264"/>
          </a:xfrm>
          <a:custGeom>
            <a:avLst/>
            <a:gdLst>
              <a:gd name="connsiteX0" fmla="*/ 0 w 3926403"/>
              <a:gd name="connsiteY0" fmla="*/ 0 h 4179264"/>
              <a:gd name="connsiteX1" fmla="*/ 3926403 w 3926403"/>
              <a:gd name="connsiteY1" fmla="*/ 0 h 4179264"/>
              <a:gd name="connsiteX2" fmla="*/ 3926403 w 3926403"/>
              <a:gd name="connsiteY2" fmla="*/ 4179264 h 4179264"/>
              <a:gd name="connsiteX3" fmla="*/ 0 w 3926403"/>
              <a:gd name="connsiteY3" fmla="*/ 4179264 h 4179264"/>
            </a:gdLst>
            <a:ahLst/>
            <a:cxnLst>
              <a:cxn ang="0">
                <a:pos x="connsiteX0" y="connsiteY0"/>
              </a:cxn>
              <a:cxn ang="0">
                <a:pos x="connsiteX1" y="connsiteY1"/>
              </a:cxn>
              <a:cxn ang="0">
                <a:pos x="connsiteX2" y="connsiteY2"/>
              </a:cxn>
              <a:cxn ang="0">
                <a:pos x="connsiteX3" y="connsiteY3"/>
              </a:cxn>
            </a:cxnLst>
            <a:rect l="l" t="t" r="r" b="b"/>
            <a:pathLst>
              <a:path w="3926403" h="4179264">
                <a:moveTo>
                  <a:pt x="0" y="0"/>
                </a:moveTo>
                <a:lnTo>
                  <a:pt x="3926403" y="0"/>
                </a:lnTo>
                <a:lnTo>
                  <a:pt x="3926403" y="4179264"/>
                </a:lnTo>
                <a:lnTo>
                  <a:pt x="0" y="417926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4" name="Picture Placeholder 23">
            <a:extLst>
              <a:ext uri="{FF2B5EF4-FFF2-40B4-BE49-F238E27FC236}">
                <a16:creationId xmlns:a16="http://schemas.microsoft.com/office/drawing/2014/main" xmlns="" id="{A9F0F9EF-53B4-4A2C-B472-A90B22C56F67}"/>
              </a:ext>
            </a:extLst>
          </p:cNvPr>
          <p:cNvSpPr>
            <a:spLocks noGrp="1"/>
          </p:cNvSpPr>
          <p:nvPr>
            <p:ph type="pic" sz="quarter" idx="17"/>
          </p:nvPr>
        </p:nvSpPr>
        <p:spPr>
          <a:xfrm>
            <a:off x="16278647" y="9055589"/>
            <a:ext cx="3938333" cy="4179264"/>
          </a:xfrm>
          <a:custGeom>
            <a:avLst/>
            <a:gdLst>
              <a:gd name="connsiteX0" fmla="*/ 0 w 3938333"/>
              <a:gd name="connsiteY0" fmla="*/ 0 h 4179264"/>
              <a:gd name="connsiteX1" fmla="*/ 3938333 w 3938333"/>
              <a:gd name="connsiteY1" fmla="*/ 0 h 4179264"/>
              <a:gd name="connsiteX2" fmla="*/ 3938333 w 3938333"/>
              <a:gd name="connsiteY2" fmla="*/ 3988373 h 4179264"/>
              <a:gd name="connsiteX3" fmla="*/ 3747441 w 3938333"/>
              <a:gd name="connsiteY3" fmla="*/ 4179264 h 4179264"/>
              <a:gd name="connsiteX4" fmla="*/ 0 w 3938333"/>
              <a:gd name="connsiteY4" fmla="*/ 4179264 h 417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333" h="4179264">
                <a:moveTo>
                  <a:pt x="0" y="0"/>
                </a:moveTo>
                <a:lnTo>
                  <a:pt x="3938333" y="0"/>
                </a:lnTo>
                <a:lnTo>
                  <a:pt x="3938333" y="3988373"/>
                </a:lnTo>
                <a:cubicBezTo>
                  <a:pt x="3938333" y="4093799"/>
                  <a:pt x="3852869" y="4179264"/>
                  <a:pt x="3747441" y="4179264"/>
                </a:cubicBezTo>
                <a:lnTo>
                  <a:pt x="0" y="417926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1714529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2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2000">
                                          <p:cBhvr additive="base">
                                            <p:cTn id="7" dur="25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8" dur="2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2000">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14:bounceEnd="72000">
                                          <p:cBhvr additive="base">
                                            <p:cTn id="11" dur="2500" fill="hold"/>
                                            <p:tgtEl>
                                              <p:spTgt spid="20"/>
                                            </p:tgtEl>
                                            <p:attrNameLst>
                                              <p:attrName>ppt_x</p:attrName>
                                            </p:attrNameLst>
                                          </p:cBhvr>
                                          <p:tavLst>
                                            <p:tav tm="0">
                                              <p:val>
                                                <p:strVal val="#ppt_x"/>
                                              </p:val>
                                            </p:tav>
                                            <p:tav tm="100000">
                                              <p:val>
                                                <p:strVal val="#ppt_x"/>
                                              </p:val>
                                            </p:tav>
                                          </p:tavLst>
                                        </p:anim>
                                        <p:anim calcmode="lin" valueType="num" p14:bounceEnd="72000">
                                          <p:cBhvr additive="base">
                                            <p:cTn id="12" dur="2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2000">
                                      <p:stCondLst>
                                        <p:cond delay="200"/>
                                      </p:stCondLst>
                                      <p:childTnLst>
                                        <p:set>
                                          <p:cBhvr>
                                            <p:cTn id="14" dur="1" fill="hold">
                                              <p:stCondLst>
                                                <p:cond delay="0"/>
                                              </p:stCondLst>
                                            </p:cTn>
                                            <p:tgtEl>
                                              <p:spTgt spid="22"/>
                                            </p:tgtEl>
                                            <p:attrNameLst>
                                              <p:attrName>style.visibility</p:attrName>
                                            </p:attrNameLst>
                                          </p:cBhvr>
                                          <p:to>
                                            <p:strVal val="visible"/>
                                          </p:to>
                                        </p:set>
                                        <p:anim calcmode="lin" valueType="num" p14:bounceEnd="72000">
                                          <p:cBhvr additive="base">
                                            <p:cTn id="15" dur="2500" fill="hold"/>
                                            <p:tgtEl>
                                              <p:spTgt spid="22"/>
                                            </p:tgtEl>
                                            <p:attrNameLst>
                                              <p:attrName>ppt_x</p:attrName>
                                            </p:attrNameLst>
                                          </p:cBhvr>
                                          <p:tavLst>
                                            <p:tav tm="0">
                                              <p:val>
                                                <p:strVal val="#ppt_x"/>
                                              </p:val>
                                            </p:tav>
                                            <p:tav tm="100000">
                                              <p:val>
                                                <p:strVal val="#ppt_x"/>
                                              </p:val>
                                            </p:tav>
                                          </p:tavLst>
                                        </p:anim>
                                        <p:anim calcmode="lin" valueType="num" p14:bounceEnd="72000">
                                          <p:cBhvr additive="base">
                                            <p:cTn id="16" dur="2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72000">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14:bounceEnd="72000">
                                          <p:cBhvr additive="base">
                                            <p:cTn id="19" dur="2500" fill="hold"/>
                                            <p:tgtEl>
                                              <p:spTgt spid="21"/>
                                            </p:tgtEl>
                                            <p:attrNameLst>
                                              <p:attrName>ppt_x</p:attrName>
                                            </p:attrNameLst>
                                          </p:cBhvr>
                                          <p:tavLst>
                                            <p:tav tm="0">
                                              <p:val>
                                                <p:strVal val="#ppt_x"/>
                                              </p:val>
                                            </p:tav>
                                            <p:tav tm="100000">
                                              <p:val>
                                                <p:strVal val="#ppt_x"/>
                                              </p:val>
                                            </p:tav>
                                          </p:tavLst>
                                        </p:anim>
                                        <p:anim calcmode="lin" valueType="num" p14:bounceEnd="72000">
                                          <p:cBhvr additive="base">
                                            <p:cTn id="20" dur="2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72000">
                                      <p:stCondLst>
                                        <p:cond delay="400"/>
                                      </p:stCondLst>
                                      <p:childTnLst>
                                        <p:set>
                                          <p:cBhvr>
                                            <p:cTn id="22" dur="1" fill="hold">
                                              <p:stCondLst>
                                                <p:cond delay="0"/>
                                              </p:stCondLst>
                                            </p:cTn>
                                            <p:tgtEl>
                                              <p:spTgt spid="24"/>
                                            </p:tgtEl>
                                            <p:attrNameLst>
                                              <p:attrName>style.visibility</p:attrName>
                                            </p:attrNameLst>
                                          </p:cBhvr>
                                          <p:to>
                                            <p:strVal val="visible"/>
                                          </p:to>
                                        </p:set>
                                        <p:anim calcmode="lin" valueType="num" p14:bounceEnd="72000">
                                          <p:cBhvr additive="base">
                                            <p:cTn id="23" dur="2500" fill="hold"/>
                                            <p:tgtEl>
                                              <p:spTgt spid="24"/>
                                            </p:tgtEl>
                                            <p:attrNameLst>
                                              <p:attrName>ppt_x</p:attrName>
                                            </p:attrNameLst>
                                          </p:cBhvr>
                                          <p:tavLst>
                                            <p:tav tm="0">
                                              <p:val>
                                                <p:strVal val="#ppt_x"/>
                                              </p:val>
                                            </p:tav>
                                            <p:tav tm="100000">
                                              <p:val>
                                                <p:strVal val="#ppt_x"/>
                                              </p:val>
                                            </p:tav>
                                          </p:tavLst>
                                        </p:anim>
                                        <p:anim calcmode="lin" valueType="num" p14:bounceEnd="72000">
                                          <p:cBhvr additive="base">
                                            <p:cTn id="24" dur="2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72000">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14:bounceEnd="72000">
                                          <p:cBhvr additive="base">
                                            <p:cTn id="27" dur="2500" fill="hold"/>
                                            <p:tgtEl>
                                              <p:spTgt spid="23"/>
                                            </p:tgtEl>
                                            <p:attrNameLst>
                                              <p:attrName>ppt_x</p:attrName>
                                            </p:attrNameLst>
                                          </p:cBhvr>
                                          <p:tavLst>
                                            <p:tav tm="0">
                                              <p:val>
                                                <p:strVal val="#ppt_x"/>
                                              </p:val>
                                            </p:tav>
                                            <p:tav tm="100000">
                                              <p:val>
                                                <p:strVal val="#ppt_x"/>
                                              </p:val>
                                            </p:tav>
                                          </p:tavLst>
                                        </p:anim>
                                        <p:anim calcmode="lin" valueType="num" p14:bounceEnd="72000">
                                          <p:cBhvr additive="base">
                                            <p:cTn id="28" dur="2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0" fill="hold"/>
                                            <p:tgtEl>
                                              <p:spTgt spid="19"/>
                                            </p:tgtEl>
                                            <p:attrNameLst>
                                              <p:attrName>ppt_x</p:attrName>
                                            </p:attrNameLst>
                                          </p:cBhvr>
                                          <p:tavLst>
                                            <p:tav tm="0">
                                              <p:val>
                                                <p:strVal val="#ppt_x"/>
                                              </p:val>
                                            </p:tav>
                                            <p:tav tm="100000">
                                              <p:val>
                                                <p:strVal val="#ppt_x"/>
                                              </p:val>
                                            </p:tav>
                                          </p:tavLst>
                                        </p:anim>
                                        <p:anim calcmode="lin" valueType="num">
                                          <p:cBhvr additive="base">
                                            <p:cTn id="8" dur="2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500" fill="hold"/>
                                            <p:tgtEl>
                                              <p:spTgt spid="20"/>
                                            </p:tgtEl>
                                            <p:attrNameLst>
                                              <p:attrName>ppt_x</p:attrName>
                                            </p:attrNameLst>
                                          </p:cBhvr>
                                          <p:tavLst>
                                            <p:tav tm="0">
                                              <p:val>
                                                <p:strVal val="#ppt_x"/>
                                              </p:val>
                                            </p:tav>
                                            <p:tav tm="100000">
                                              <p:val>
                                                <p:strVal val="#ppt_x"/>
                                              </p:val>
                                            </p:tav>
                                          </p:tavLst>
                                        </p:anim>
                                        <p:anim calcmode="lin" valueType="num">
                                          <p:cBhvr additive="base">
                                            <p:cTn id="12" dur="2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500" fill="hold"/>
                                            <p:tgtEl>
                                              <p:spTgt spid="22"/>
                                            </p:tgtEl>
                                            <p:attrNameLst>
                                              <p:attrName>ppt_x</p:attrName>
                                            </p:attrNameLst>
                                          </p:cBhvr>
                                          <p:tavLst>
                                            <p:tav tm="0">
                                              <p:val>
                                                <p:strVal val="#ppt_x"/>
                                              </p:val>
                                            </p:tav>
                                            <p:tav tm="100000">
                                              <p:val>
                                                <p:strVal val="#ppt_x"/>
                                              </p:val>
                                            </p:tav>
                                          </p:tavLst>
                                        </p:anim>
                                        <p:anim calcmode="lin" valueType="num">
                                          <p:cBhvr additive="base">
                                            <p:cTn id="16" dur="2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500" fill="hold"/>
                                            <p:tgtEl>
                                              <p:spTgt spid="21"/>
                                            </p:tgtEl>
                                            <p:attrNameLst>
                                              <p:attrName>ppt_x</p:attrName>
                                            </p:attrNameLst>
                                          </p:cBhvr>
                                          <p:tavLst>
                                            <p:tav tm="0">
                                              <p:val>
                                                <p:strVal val="#ppt_x"/>
                                              </p:val>
                                            </p:tav>
                                            <p:tav tm="100000">
                                              <p:val>
                                                <p:strVal val="#ppt_x"/>
                                              </p:val>
                                            </p:tav>
                                          </p:tavLst>
                                        </p:anim>
                                        <p:anim calcmode="lin" valueType="num">
                                          <p:cBhvr additive="base">
                                            <p:cTn id="20" dur="2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500" fill="hold"/>
                                            <p:tgtEl>
                                              <p:spTgt spid="24"/>
                                            </p:tgtEl>
                                            <p:attrNameLst>
                                              <p:attrName>ppt_x</p:attrName>
                                            </p:attrNameLst>
                                          </p:cBhvr>
                                          <p:tavLst>
                                            <p:tav tm="0">
                                              <p:val>
                                                <p:strVal val="#ppt_x"/>
                                              </p:val>
                                            </p:tav>
                                            <p:tav tm="100000">
                                              <p:val>
                                                <p:strVal val="#ppt_x"/>
                                              </p:val>
                                            </p:tav>
                                          </p:tavLst>
                                        </p:anim>
                                        <p:anim calcmode="lin" valueType="num">
                                          <p:cBhvr additive="base">
                                            <p:cTn id="24" dur="2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500" fill="hold"/>
                                            <p:tgtEl>
                                              <p:spTgt spid="23"/>
                                            </p:tgtEl>
                                            <p:attrNameLst>
                                              <p:attrName>ppt_x</p:attrName>
                                            </p:attrNameLst>
                                          </p:cBhvr>
                                          <p:tavLst>
                                            <p:tav tm="0">
                                              <p:val>
                                                <p:strVal val="#ppt_x"/>
                                              </p:val>
                                            </p:tav>
                                            <p:tav tm="100000">
                                              <p:val>
                                                <p:strVal val="#ppt_x"/>
                                              </p:val>
                                            </p:tav>
                                          </p:tavLst>
                                        </p:anim>
                                        <p:anim calcmode="lin" valueType="num">
                                          <p:cBhvr additive="base">
                                            <p:cTn id="28" dur="2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 name="Picture Placeholder 8">
            <a:extLst>
              <a:ext uri="{FF2B5EF4-FFF2-40B4-BE49-F238E27FC236}">
                <a16:creationId xmlns:a16="http://schemas.microsoft.com/office/drawing/2014/main" xmlns="" id="{0B1939E0-D85C-4041-A6CB-C8E42A68134E}"/>
              </a:ext>
            </a:extLst>
          </p:cNvPr>
          <p:cNvSpPr>
            <a:spLocks noGrp="1"/>
          </p:cNvSpPr>
          <p:nvPr>
            <p:ph type="pic" sz="quarter" idx="12"/>
          </p:nvPr>
        </p:nvSpPr>
        <p:spPr>
          <a:xfrm>
            <a:off x="4176160" y="2624757"/>
            <a:ext cx="3938333" cy="4179264"/>
          </a:xfrm>
          <a:custGeom>
            <a:avLst/>
            <a:gdLst>
              <a:gd name="connsiteX0" fmla="*/ 190891 w 3938333"/>
              <a:gd name="connsiteY0" fmla="*/ 0 h 4179264"/>
              <a:gd name="connsiteX1" fmla="*/ 3938333 w 3938333"/>
              <a:gd name="connsiteY1" fmla="*/ 0 h 4179264"/>
              <a:gd name="connsiteX2" fmla="*/ 3938333 w 3938333"/>
              <a:gd name="connsiteY2" fmla="*/ 4179264 h 4179264"/>
              <a:gd name="connsiteX3" fmla="*/ 0 w 3938333"/>
              <a:gd name="connsiteY3" fmla="*/ 4179264 h 4179264"/>
              <a:gd name="connsiteX4" fmla="*/ 0 w 3938333"/>
              <a:gd name="connsiteY4" fmla="*/ 190891 h 4179264"/>
              <a:gd name="connsiteX5" fmla="*/ 190891 w 3938333"/>
              <a:gd name="connsiteY5" fmla="*/ 0 h 417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8333" h="4179264">
                <a:moveTo>
                  <a:pt x="190891" y="0"/>
                </a:moveTo>
                <a:lnTo>
                  <a:pt x="3938333" y="0"/>
                </a:lnTo>
                <a:lnTo>
                  <a:pt x="3938333" y="4179264"/>
                </a:lnTo>
                <a:lnTo>
                  <a:pt x="0" y="4179264"/>
                </a:lnTo>
                <a:lnTo>
                  <a:pt x="0" y="190891"/>
                </a:lnTo>
                <a:cubicBezTo>
                  <a:pt x="0" y="85465"/>
                  <a:pt x="85465" y="0"/>
                  <a:pt x="19089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3" name="Picture Placeholder 12">
            <a:extLst>
              <a:ext uri="{FF2B5EF4-FFF2-40B4-BE49-F238E27FC236}">
                <a16:creationId xmlns:a16="http://schemas.microsoft.com/office/drawing/2014/main" xmlns="" id="{020C1A15-ACE5-49D1-A3F6-63C8F5FF1EF9}"/>
              </a:ext>
            </a:extLst>
          </p:cNvPr>
          <p:cNvSpPr>
            <a:spLocks noGrp="1"/>
          </p:cNvSpPr>
          <p:nvPr>
            <p:ph type="pic" sz="quarter" idx="13"/>
          </p:nvPr>
        </p:nvSpPr>
        <p:spPr>
          <a:xfrm>
            <a:off x="8222449" y="6911979"/>
            <a:ext cx="3926403" cy="4179264"/>
          </a:xfrm>
          <a:custGeom>
            <a:avLst/>
            <a:gdLst>
              <a:gd name="connsiteX0" fmla="*/ 0 w 3926403"/>
              <a:gd name="connsiteY0" fmla="*/ 0 h 4179264"/>
              <a:gd name="connsiteX1" fmla="*/ 3926403 w 3926403"/>
              <a:gd name="connsiteY1" fmla="*/ 0 h 4179264"/>
              <a:gd name="connsiteX2" fmla="*/ 3926403 w 3926403"/>
              <a:gd name="connsiteY2" fmla="*/ 4179264 h 4179264"/>
              <a:gd name="connsiteX3" fmla="*/ 0 w 3926403"/>
              <a:gd name="connsiteY3" fmla="*/ 4179264 h 4179264"/>
            </a:gdLst>
            <a:ahLst/>
            <a:cxnLst>
              <a:cxn ang="0">
                <a:pos x="connsiteX0" y="connsiteY0"/>
              </a:cxn>
              <a:cxn ang="0">
                <a:pos x="connsiteX1" y="connsiteY1"/>
              </a:cxn>
              <a:cxn ang="0">
                <a:pos x="connsiteX2" y="connsiteY2"/>
              </a:cxn>
              <a:cxn ang="0">
                <a:pos x="connsiteX3" y="connsiteY3"/>
              </a:cxn>
            </a:cxnLst>
            <a:rect l="l" t="t" r="r" b="b"/>
            <a:pathLst>
              <a:path w="3926403" h="4179264">
                <a:moveTo>
                  <a:pt x="0" y="0"/>
                </a:moveTo>
                <a:lnTo>
                  <a:pt x="3926403" y="0"/>
                </a:lnTo>
                <a:lnTo>
                  <a:pt x="3926403" y="4179264"/>
                </a:lnTo>
                <a:lnTo>
                  <a:pt x="0" y="417926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4" name="Picture Placeholder 13">
            <a:extLst>
              <a:ext uri="{FF2B5EF4-FFF2-40B4-BE49-F238E27FC236}">
                <a16:creationId xmlns:a16="http://schemas.microsoft.com/office/drawing/2014/main" xmlns="" id="{E56C758D-179E-4D6D-A1BC-2C48452E9B49}"/>
              </a:ext>
            </a:extLst>
          </p:cNvPr>
          <p:cNvSpPr>
            <a:spLocks noGrp="1"/>
          </p:cNvSpPr>
          <p:nvPr>
            <p:ph type="pic" sz="quarter" idx="14"/>
          </p:nvPr>
        </p:nvSpPr>
        <p:spPr>
          <a:xfrm>
            <a:off x="12255780" y="2624757"/>
            <a:ext cx="3926403" cy="4179264"/>
          </a:xfrm>
          <a:custGeom>
            <a:avLst/>
            <a:gdLst>
              <a:gd name="connsiteX0" fmla="*/ 0 w 3926403"/>
              <a:gd name="connsiteY0" fmla="*/ 0 h 4179264"/>
              <a:gd name="connsiteX1" fmla="*/ 3926403 w 3926403"/>
              <a:gd name="connsiteY1" fmla="*/ 0 h 4179264"/>
              <a:gd name="connsiteX2" fmla="*/ 3926403 w 3926403"/>
              <a:gd name="connsiteY2" fmla="*/ 4179264 h 4179264"/>
              <a:gd name="connsiteX3" fmla="*/ 0 w 3926403"/>
              <a:gd name="connsiteY3" fmla="*/ 4179264 h 4179264"/>
            </a:gdLst>
            <a:ahLst/>
            <a:cxnLst>
              <a:cxn ang="0">
                <a:pos x="connsiteX0" y="connsiteY0"/>
              </a:cxn>
              <a:cxn ang="0">
                <a:pos x="connsiteX1" y="connsiteY1"/>
              </a:cxn>
              <a:cxn ang="0">
                <a:pos x="connsiteX2" y="connsiteY2"/>
              </a:cxn>
              <a:cxn ang="0">
                <a:pos x="connsiteX3" y="connsiteY3"/>
              </a:cxn>
            </a:cxnLst>
            <a:rect l="l" t="t" r="r" b="b"/>
            <a:pathLst>
              <a:path w="3926403" h="4179264">
                <a:moveTo>
                  <a:pt x="0" y="0"/>
                </a:moveTo>
                <a:lnTo>
                  <a:pt x="3926403" y="0"/>
                </a:lnTo>
                <a:lnTo>
                  <a:pt x="3926403" y="4179264"/>
                </a:lnTo>
                <a:lnTo>
                  <a:pt x="0" y="417926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6" name="Picture Placeholder 15">
            <a:extLst>
              <a:ext uri="{FF2B5EF4-FFF2-40B4-BE49-F238E27FC236}">
                <a16:creationId xmlns:a16="http://schemas.microsoft.com/office/drawing/2014/main" xmlns="" id="{598BD8D6-CA9B-4100-B7C2-C1BF996853EF}"/>
              </a:ext>
            </a:extLst>
          </p:cNvPr>
          <p:cNvSpPr>
            <a:spLocks noGrp="1"/>
          </p:cNvSpPr>
          <p:nvPr>
            <p:ph type="pic" sz="quarter" idx="15"/>
          </p:nvPr>
        </p:nvSpPr>
        <p:spPr>
          <a:xfrm>
            <a:off x="16284612" y="6911979"/>
            <a:ext cx="3938332" cy="4179264"/>
          </a:xfrm>
          <a:custGeom>
            <a:avLst/>
            <a:gdLst>
              <a:gd name="connsiteX0" fmla="*/ 0 w 3938332"/>
              <a:gd name="connsiteY0" fmla="*/ 0 h 4179264"/>
              <a:gd name="connsiteX1" fmla="*/ 3938332 w 3938332"/>
              <a:gd name="connsiteY1" fmla="*/ 0 h 4179264"/>
              <a:gd name="connsiteX2" fmla="*/ 3938332 w 3938332"/>
              <a:gd name="connsiteY2" fmla="*/ 3988373 h 4179264"/>
              <a:gd name="connsiteX3" fmla="*/ 3747442 w 3938332"/>
              <a:gd name="connsiteY3" fmla="*/ 4179264 h 4179264"/>
              <a:gd name="connsiteX4" fmla="*/ 0 w 3938332"/>
              <a:gd name="connsiteY4" fmla="*/ 4179264 h 417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332" h="4179264">
                <a:moveTo>
                  <a:pt x="0" y="0"/>
                </a:moveTo>
                <a:lnTo>
                  <a:pt x="3938332" y="0"/>
                </a:lnTo>
                <a:lnTo>
                  <a:pt x="3938332" y="3988373"/>
                </a:lnTo>
                <a:cubicBezTo>
                  <a:pt x="3938332" y="4093799"/>
                  <a:pt x="3852868" y="4179264"/>
                  <a:pt x="3747442" y="4179264"/>
                </a:cubicBezTo>
                <a:lnTo>
                  <a:pt x="0" y="417926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98102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6000">
                                          <p:cBhvr additive="base">
                                            <p:cTn id="7" dur="2500" fill="hold"/>
                                            <p:tgtEl>
                                              <p:spTgt spid="9"/>
                                            </p:tgtEl>
                                            <p:attrNameLst>
                                              <p:attrName>ppt_x</p:attrName>
                                            </p:attrNameLst>
                                          </p:cBhvr>
                                          <p:tavLst>
                                            <p:tav tm="0">
                                              <p:val>
                                                <p:strVal val="#ppt_x"/>
                                              </p:val>
                                            </p:tav>
                                            <p:tav tm="100000">
                                              <p:val>
                                                <p:strVal val="#ppt_x"/>
                                              </p:val>
                                            </p:tav>
                                          </p:tavLst>
                                        </p:anim>
                                        <p:anim calcmode="lin" valueType="num" p14:bounceEnd="76000">
                                          <p:cBhvr additive="base">
                                            <p:cTn id="8" dur="2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6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76000">
                                          <p:cBhvr additive="base">
                                            <p:cTn id="11" dur="2500" fill="hold"/>
                                            <p:tgtEl>
                                              <p:spTgt spid="13"/>
                                            </p:tgtEl>
                                            <p:attrNameLst>
                                              <p:attrName>ppt_x</p:attrName>
                                            </p:attrNameLst>
                                          </p:cBhvr>
                                          <p:tavLst>
                                            <p:tav tm="0">
                                              <p:val>
                                                <p:strVal val="#ppt_x"/>
                                              </p:val>
                                            </p:tav>
                                            <p:tav tm="100000">
                                              <p:val>
                                                <p:strVal val="#ppt_x"/>
                                              </p:val>
                                            </p:tav>
                                          </p:tavLst>
                                        </p:anim>
                                        <p:anim calcmode="lin" valueType="num" p14:bounceEnd="76000">
                                          <p:cBhvr additive="base">
                                            <p:cTn id="12" dur="2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6000">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14:bounceEnd="76000">
                                          <p:cBhvr additive="base">
                                            <p:cTn id="15" dur="2500" fill="hold"/>
                                            <p:tgtEl>
                                              <p:spTgt spid="14"/>
                                            </p:tgtEl>
                                            <p:attrNameLst>
                                              <p:attrName>ppt_x</p:attrName>
                                            </p:attrNameLst>
                                          </p:cBhvr>
                                          <p:tavLst>
                                            <p:tav tm="0">
                                              <p:val>
                                                <p:strVal val="#ppt_x"/>
                                              </p:val>
                                            </p:tav>
                                            <p:tav tm="100000">
                                              <p:val>
                                                <p:strVal val="#ppt_x"/>
                                              </p:val>
                                            </p:tav>
                                          </p:tavLst>
                                        </p:anim>
                                        <p:anim calcmode="lin" valueType="num" p14:bounceEnd="76000">
                                          <p:cBhvr additive="base">
                                            <p:cTn id="16" dur="2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76000">
                                      <p:stCondLst>
                                        <p:cond delay="600"/>
                                      </p:stCondLst>
                                      <p:childTnLst>
                                        <p:set>
                                          <p:cBhvr>
                                            <p:cTn id="18" dur="1" fill="hold">
                                              <p:stCondLst>
                                                <p:cond delay="0"/>
                                              </p:stCondLst>
                                            </p:cTn>
                                            <p:tgtEl>
                                              <p:spTgt spid="16"/>
                                            </p:tgtEl>
                                            <p:attrNameLst>
                                              <p:attrName>style.visibility</p:attrName>
                                            </p:attrNameLst>
                                          </p:cBhvr>
                                          <p:to>
                                            <p:strVal val="visible"/>
                                          </p:to>
                                        </p:set>
                                        <p:anim calcmode="lin" valueType="num" p14:bounceEnd="76000">
                                          <p:cBhvr additive="base">
                                            <p:cTn id="19" dur="2500" fill="hold"/>
                                            <p:tgtEl>
                                              <p:spTgt spid="16"/>
                                            </p:tgtEl>
                                            <p:attrNameLst>
                                              <p:attrName>ppt_x</p:attrName>
                                            </p:attrNameLst>
                                          </p:cBhvr>
                                          <p:tavLst>
                                            <p:tav tm="0">
                                              <p:val>
                                                <p:strVal val="#ppt_x"/>
                                              </p:val>
                                            </p:tav>
                                            <p:tav tm="100000">
                                              <p:val>
                                                <p:strVal val="#ppt_x"/>
                                              </p:val>
                                            </p:tav>
                                          </p:tavLst>
                                        </p:anim>
                                        <p:anim calcmode="lin" valueType="num" p14:bounceEnd="76000">
                                          <p:cBhvr additive="base">
                                            <p:cTn id="20" dur="2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0" fill="hold"/>
                                            <p:tgtEl>
                                              <p:spTgt spid="9"/>
                                            </p:tgtEl>
                                            <p:attrNameLst>
                                              <p:attrName>ppt_x</p:attrName>
                                            </p:attrNameLst>
                                          </p:cBhvr>
                                          <p:tavLst>
                                            <p:tav tm="0">
                                              <p:val>
                                                <p:strVal val="#ppt_x"/>
                                              </p:val>
                                            </p:tav>
                                            <p:tav tm="100000">
                                              <p:val>
                                                <p:strVal val="#ppt_x"/>
                                              </p:val>
                                            </p:tav>
                                          </p:tavLst>
                                        </p:anim>
                                        <p:anim calcmode="lin" valueType="num">
                                          <p:cBhvr additive="base">
                                            <p:cTn id="8" dur="2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500" fill="hold"/>
                                            <p:tgtEl>
                                              <p:spTgt spid="13"/>
                                            </p:tgtEl>
                                            <p:attrNameLst>
                                              <p:attrName>ppt_x</p:attrName>
                                            </p:attrNameLst>
                                          </p:cBhvr>
                                          <p:tavLst>
                                            <p:tav tm="0">
                                              <p:val>
                                                <p:strVal val="#ppt_x"/>
                                              </p:val>
                                            </p:tav>
                                            <p:tav tm="100000">
                                              <p:val>
                                                <p:strVal val="#ppt_x"/>
                                              </p:val>
                                            </p:tav>
                                          </p:tavLst>
                                        </p:anim>
                                        <p:anim calcmode="lin" valueType="num">
                                          <p:cBhvr additive="base">
                                            <p:cTn id="12" dur="2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500" fill="hold"/>
                                            <p:tgtEl>
                                              <p:spTgt spid="14"/>
                                            </p:tgtEl>
                                            <p:attrNameLst>
                                              <p:attrName>ppt_x</p:attrName>
                                            </p:attrNameLst>
                                          </p:cBhvr>
                                          <p:tavLst>
                                            <p:tav tm="0">
                                              <p:val>
                                                <p:strVal val="#ppt_x"/>
                                              </p:val>
                                            </p:tav>
                                            <p:tav tm="100000">
                                              <p:val>
                                                <p:strVal val="#ppt_x"/>
                                              </p:val>
                                            </p:tav>
                                          </p:tavLst>
                                        </p:anim>
                                        <p:anim calcmode="lin" valueType="num">
                                          <p:cBhvr additive="base">
                                            <p:cTn id="16" dur="2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500" fill="hold"/>
                                            <p:tgtEl>
                                              <p:spTgt spid="16"/>
                                            </p:tgtEl>
                                            <p:attrNameLst>
                                              <p:attrName>ppt_x</p:attrName>
                                            </p:attrNameLst>
                                          </p:cBhvr>
                                          <p:tavLst>
                                            <p:tav tm="0">
                                              <p:val>
                                                <p:strVal val="#ppt_x"/>
                                              </p:val>
                                            </p:tav>
                                            <p:tav tm="100000">
                                              <p:val>
                                                <p:strVal val="#ppt_x"/>
                                              </p:val>
                                            </p:tav>
                                          </p:tavLst>
                                        </p:anim>
                                        <p:anim calcmode="lin" valueType="num">
                                          <p:cBhvr additive="base">
                                            <p:cTn id="20" dur="2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6" grpId="0" animBg="1"/>
        </p:bldLst>
      </p:timing>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Picture Placeholder 9">
            <a:extLst>
              <a:ext uri="{FF2B5EF4-FFF2-40B4-BE49-F238E27FC236}">
                <a16:creationId xmlns:a16="http://schemas.microsoft.com/office/drawing/2014/main" xmlns="" id="{D45E64E0-0597-4664-9648-1BD35C5B2920}"/>
              </a:ext>
            </a:extLst>
          </p:cNvPr>
          <p:cNvSpPr>
            <a:spLocks noGrp="1"/>
          </p:cNvSpPr>
          <p:nvPr>
            <p:ph type="pic" sz="quarter" idx="12"/>
          </p:nvPr>
        </p:nvSpPr>
        <p:spPr>
          <a:xfrm>
            <a:off x="4626080" y="1943099"/>
            <a:ext cx="4960234" cy="2421156"/>
          </a:xfrm>
          <a:custGeom>
            <a:avLst/>
            <a:gdLst>
              <a:gd name="connsiteX0" fmla="*/ 173670 w 4960234"/>
              <a:gd name="connsiteY0" fmla="*/ 0 h 2421156"/>
              <a:gd name="connsiteX1" fmla="*/ 4786564 w 4960234"/>
              <a:gd name="connsiteY1" fmla="*/ 0 h 2421156"/>
              <a:gd name="connsiteX2" fmla="*/ 4960234 w 4960234"/>
              <a:gd name="connsiteY2" fmla="*/ 173670 h 2421156"/>
              <a:gd name="connsiteX3" fmla="*/ 4960234 w 4960234"/>
              <a:gd name="connsiteY3" fmla="*/ 2247486 h 2421156"/>
              <a:gd name="connsiteX4" fmla="*/ 4786564 w 4960234"/>
              <a:gd name="connsiteY4" fmla="*/ 2421156 h 2421156"/>
              <a:gd name="connsiteX5" fmla="*/ 173670 w 4960234"/>
              <a:gd name="connsiteY5" fmla="*/ 2421156 h 2421156"/>
              <a:gd name="connsiteX6" fmla="*/ 0 w 4960234"/>
              <a:gd name="connsiteY6" fmla="*/ 2247486 h 2421156"/>
              <a:gd name="connsiteX7" fmla="*/ 0 w 4960234"/>
              <a:gd name="connsiteY7" fmla="*/ 173670 h 2421156"/>
              <a:gd name="connsiteX8" fmla="*/ 173670 w 4960234"/>
              <a:gd name="connsiteY8" fmla="*/ 0 h 242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234" h="2421156">
                <a:moveTo>
                  <a:pt x="173670" y="0"/>
                </a:moveTo>
                <a:lnTo>
                  <a:pt x="4786564" y="0"/>
                </a:lnTo>
                <a:cubicBezTo>
                  <a:pt x="4882479" y="0"/>
                  <a:pt x="4960234" y="77755"/>
                  <a:pt x="4960234" y="173670"/>
                </a:cubicBezTo>
                <a:lnTo>
                  <a:pt x="4960234" y="2247486"/>
                </a:lnTo>
                <a:cubicBezTo>
                  <a:pt x="4960234" y="2343401"/>
                  <a:pt x="4882479" y="2421156"/>
                  <a:pt x="4786564" y="2421156"/>
                </a:cubicBezTo>
                <a:lnTo>
                  <a:pt x="173670" y="2421156"/>
                </a:lnTo>
                <a:cubicBezTo>
                  <a:pt x="77755" y="2421156"/>
                  <a:pt x="0" y="2343401"/>
                  <a:pt x="0" y="2247486"/>
                </a:cubicBezTo>
                <a:lnTo>
                  <a:pt x="0" y="173670"/>
                </a:lnTo>
                <a:cubicBezTo>
                  <a:pt x="0" y="77755"/>
                  <a:pt x="77755" y="0"/>
                  <a:pt x="17367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1" name="Picture Placeholder 10">
            <a:extLst>
              <a:ext uri="{FF2B5EF4-FFF2-40B4-BE49-F238E27FC236}">
                <a16:creationId xmlns:a16="http://schemas.microsoft.com/office/drawing/2014/main" xmlns="" id="{AF0F6E29-965E-405A-ACD8-51499D9C546B}"/>
              </a:ext>
            </a:extLst>
          </p:cNvPr>
          <p:cNvSpPr>
            <a:spLocks noGrp="1"/>
          </p:cNvSpPr>
          <p:nvPr>
            <p:ph type="pic" sz="quarter" idx="13"/>
          </p:nvPr>
        </p:nvSpPr>
        <p:spPr>
          <a:xfrm>
            <a:off x="4626080" y="6163805"/>
            <a:ext cx="4960234" cy="5609095"/>
          </a:xfrm>
          <a:custGeom>
            <a:avLst/>
            <a:gdLst>
              <a:gd name="connsiteX0" fmla="*/ 190969 w 4960234"/>
              <a:gd name="connsiteY0" fmla="*/ 0 h 5609095"/>
              <a:gd name="connsiteX1" fmla="*/ 4769265 w 4960234"/>
              <a:gd name="connsiteY1" fmla="*/ 0 h 5609095"/>
              <a:gd name="connsiteX2" fmla="*/ 4960234 w 4960234"/>
              <a:gd name="connsiteY2" fmla="*/ 190969 h 5609095"/>
              <a:gd name="connsiteX3" fmla="*/ 4960234 w 4960234"/>
              <a:gd name="connsiteY3" fmla="*/ 5418126 h 5609095"/>
              <a:gd name="connsiteX4" fmla="*/ 4769265 w 4960234"/>
              <a:gd name="connsiteY4" fmla="*/ 5609095 h 5609095"/>
              <a:gd name="connsiteX5" fmla="*/ 190969 w 4960234"/>
              <a:gd name="connsiteY5" fmla="*/ 5609095 h 5609095"/>
              <a:gd name="connsiteX6" fmla="*/ 0 w 4960234"/>
              <a:gd name="connsiteY6" fmla="*/ 5418126 h 5609095"/>
              <a:gd name="connsiteX7" fmla="*/ 0 w 4960234"/>
              <a:gd name="connsiteY7" fmla="*/ 190969 h 5609095"/>
              <a:gd name="connsiteX8" fmla="*/ 190969 w 4960234"/>
              <a:gd name="connsiteY8" fmla="*/ 0 h 56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234" h="5609095">
                <a:moveTo>
                  <a:pt x="190969" y="0"/>
                </a:moveTo>
                <a:lnTo>
                  <a:pt x="4769265" y="0"/>
                </a:lnTo>
                <a:cubicBezTo>
                  <a:pt x="4874734" y="0"/>
                  <a:pt x="4960234" y="85500"/>
                  <a:pt x="4960234" y="190969"/>
                </a:cubicBezTo>
                <a:lnTo>
                  <a:pt x="4960234" y="5418126"/>
                </a:lnTo>
                <a:cubicBezTo>
                  <a:pt x="4960234" y="5523595"/>
                  <a:pt x="4874734" y="5609095"/>
                  <a:pt x="4769265" y="5609095"/>
                </a:cubicBezTo>
                <a:lnTo>
                  <a:pt x="190969" y="5609095"/>
                </a:lnTo>
                <a:cubicBezTo>
                  <a:pt x="85500" y="5609095"/>
                  <a:pt x="0" y="5523595"/>
                  <a:pt x="0" y="5418126"/>
                </a:cubicBezTo>
                <a:lnTo>
                  <a:pt x="0" y="190969"/>
                </a:lnTo>
                <a:cubicBezTo>
                  <a:pt x="0" y="85500"/>
                  <a:pt x="85500" y="0"/>
                  <a:pt x="19096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2" name="Picture Placeholder 11">
            <a:extLst>
              <a:ext uri="{FF2B5EF4-FFF2-40B4-BE49-F238E27FC236}">
                <a16:creationId xmlns:a16="http://schemas.microsoft.com/office/drawing/2014/main" xmlns="" id="{B5A7F1DC-1970-4B9F-9275-55D80C602DAE}"/>
              </a:ext>
            </a:extLst>
          </p:cNvPr>
          <p:cNvSpPr>
            <a:spLocks noGrp="1"/>
          </p:cNvSpPr>
          <p:nvPr>
            <p:ph type="pic" sz="quarter" idx="14" hasCustomPrompt="1"/>
          </p:nvPr>
        </p:nvSpPr>
        <p:spPr>
          <a:xfrm>
            <a:off x="9694273" y="1943100"/>
            <a:ext cx="4979431" cy="5609095"/>
          </a:xfrm>
          <a:custGeom>
            <a:avLst/>
            <a:gdLst>
              <a:gd name="connsiteX0" fmla="*/ 135341 w 4979431"/>
              <a:gd name="connsiteY0" fmla="*/ 0 h 5609095"/>
              <a:gd name="connsiteX1" fmla="*/ 4844090 w 4979431"/>
              <a:gd name="connsiteY1" fmla="*/ 0 h 5609095"/>
              <a:gd name="connsiteX2" fmla="*/ 4979431 w 4979431"/>
              <a:gd name="connsiteY2" fmla="*/ 135341 h 5609095"/>
              <a:gd name="connsiteX3" fmla="*/ 4979431 w 4979431"/>
              <a:gd name="connsiteY3" fmla="*/ 5473754 h 5609095"/>
              <a:gd name="connsiteX4" fmla="*/ 4844090 w 4979431"/>
              <a:gd name="connsiteY4" fmla="*/ 5609095 h 5609095"/>
              <a:gd name="connsiteX5" fmla="*/ 135341 w 4979431"/>
              <a:gd name="connsiteY5" fmla="*/ 5609095 h 5609095"/>
              <a:gd name="connsiteX6" fmla="*/ 0 w 4979431"/>
              <a:gd name="connsiteY6" fmla="*/ 5473754 h 5609095"/>
              <a:gd name="connsiteX7" fmla="*/ 0 w 4979431"/>
              <a:gd name="connsiteY7" fmla="*/ 135341 h 5609095"/>
              <a:gd name="connsiteX8" fmla="*/ 135341 w 4979431"/>
              <a:gd name="connsiteY8" fmla="*/ 0 h 56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9431" h="5609095">
                <a:moveTo>
                  <a:pt x="135341" y="0"/>
                </a:moveTo>
                <a:lnTo>
                  <a:pt x="4844090" y="0"/>
                </a:lnTo>
                <a:cubicBezTo>
                  <a:pt x="4918837" y="0"/>
                  <a:pt x="4979431" y="60594"/>
                  <a:pt x="4979431" y="135341"/>
                </a:cubicBezTo>
                <a:lnTo>
                  <a:pt x="4979431" y="5473754"/>
                </a:lnTo>
                <a:cubicBezTo>
                  <a:pt x="4979431" y="5548501"/>
                  <a:pt x="4918837" y="5609095"/>
                  <a:pt x="4844090" y="5609095"/>
                </a:cubicBezTo>
                <a:lnTo>
                  <a:pt x="135341" y="5609095"/>
                </a:lnTo>
                <a:cubicBezTo>
                  <a:pt x="60594" y="5609095"/>
                  <a:pt x="0" y="5548501"/>
                  <a:pt x="0" y="5473754"/>
                </a:cubicBezTo>
                <a:lnTo>
                  <a:pt x="0" y="135341"/>
                </a:lnTo>
                <a:cubicBezTo>
                  <a:pt x="0" y="60594"/>
                  <a:pt x="60594" y="0"/>
                  <a:pt x="13534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r>
              <a:rPr lang="en-US"/>
              <a:t>da</a:t>
            </a:r>
          </a:p>
        </p:txBody>
      </p:sp>
    </p:spTree>
    <p:extLst>
      <p:ext uri="{BB962C8B-B14F-4D97-AF65-F5344CB8AC3E}">
        <p14:creationId xmlns:p14="http://schemas.microsoft.com/office/powerpoint/2010/main" val="2981150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2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72000">
                                          <p:cBhvr additive="base">
                                            <p:cTn id="7" dur="2500" fill="hold"/>
                                            <p:tgtEl>
                                              <p:spTgt spid="10"/>
                                            </p:tgtEl>
                                            <p:attrNameLst>
                                              <p:attrName>ppt_x</p:attrName>
                                            </p:attrNameLst>
                                          </p:cBhvr>
                                          <p:tavLst>
                                            <p:tav tm="0">
                                              <p:val>
                                                <p:strVal val="#ppt_x"/>
                                              </p:val>
                                            </p:tav>
                                            <p:tav tm="100000">
                                              <p:val>
                                                <p:strVal val="#ppt_x"/>
                                              </p:val>
                                            </p:tav>
                                          </p:tavLst>
                                        </p:anim>
                                        <p:anim calcmode="lin" valueType="num" p14:bounceEnd="72000">
                                          <p:cBhvr additive="base">
                                            <p:cTn id="8" dur="2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2000">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14:bounceEnd="72000">
                                          <p:cBhvr additive="base">
                                            <p:cTn id="11" dur="2500" fill="hold"/>
                                            <p:tgtEl>
                                              <p:spTgt spid="12"/>
                                            </p:tgtEl>
                                            <p:attrNameLst>
                                              <p:attrName>ppt_x</p:attrName>
                                            </p:attrNameLst>
                                          </p:cBhvr>
                                          <p:tavLst>
                                            <p:tav tm="0">
                                              <p:val>
                                                <p:strVal val="#ppt_x"/>
                                              </p:val>
                                            </p:tav>
                                            <p:tav tm="100000">
                                              <p:val>
                                                <p:strVal val="#ppt_x"/>
                                              </p:val>
                                            </p:tav>
                                          </p:tavLst>
                                        </p:anim>
                                        <p:anim calcmode="lin" valueType="num" p14:bounceEnd="72000">
                                          <p:cBhvr additive="base">
                                            <p:cTn id="12" dur="2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2000">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14:bounceEnd="72000">
                                          <p:cBhvr additive="base">
                                            <p:cTn id="15" dur="2500" fill="hold"/>
                                            <p:tgtEl>
                                              <p:spTgt spid="11"/>
                                            </p:tgtEl>
                                            <p:attrNameLst>
                                              <p:attrName>ppt_x</p:attrName>
                                            </p:attrNameLst>
                                          </p:cBhvr>
                                          <p:tavLst>
                                            <p:tav tm="0">
                                              <p:val>
                                                <p:strVal val="#ppt_x"/>
                                              </p:val>
                                            </p:tav>
                                            <p:tav tm="100000">
                                              <p:val>
                                                <p:strVal val="#ppt_x"/>
                                              </p:val>
                                            </p:tav>
                                          </p:tavLst>
                                        </p:anim>
                                        <p:anim calcmode="lin" valueType="num" p14:bounceEnd="72000">
                                          <p:cBhvr additive="base">
                                            <p:cTn id="16" dur="2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0" fill="hold"/>
                                            <p:tgtEl>
                                              <p:spTgt spid="10"/>
                                            </p:tgtEl>
                                            <p:attrNameLst>
                                              <p:attrName>ppt_x</p:attrName>
                                            </p:attrNameLst>
                                          </p:cBhvr>
                                          <p:tavLst>
                                            <p:tav tm="0">
                                              <p:val>
                                                <p:strVal val="#ppt_x"/>
                                              </p:val>
                                            </p:tav>
                                            <p:tav tm="100000">
                                              <p:val>
                                                <p:strVal val="#ppt_x"/>
                                              </p:val>
                                            </p:tav>
                                          </p:tavLst>
                                        </p:anim>
                                        <p:anim calcmode="lin" valueType="num">
                                          <p:cBhvr additive="base">
                                            <p:cTn id="8" dur="2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0" fill="hold"/>
                                            <p:tgtEl>
                                              <p:spTgt spid="12"/>
                                            </p:tgtEl>
                                            <p:attrNameLst>
                                              <p:attrName>ppt_x</p:attrName>
                                            </p:attrNameLst>
                                          </p:cBhvr>
                                          <p:tavLst>
                                            <p:tav tm="0">
                                              <p:val>
                                                <p:strVal val="#ppt_x"/>
                                              </p:val>
                                            </p:tav>
                                            <p:tav tm="100000">
                                              <p:val>
                                                <p:strVal val="#ppt_x"/>
                                              </p:val>
                                            </p:tav>
                                          </p:tavLst>
                                        </p:anim>
                                        <p:anim calcmode="lin" valueType="num">
                                          <p:cBhvr additive="base">
                                            <p:cTn id="12" dur="2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500" fill="hold"/>
                                            <p:tgtEl>
                                              <p:spTgt spid="11"/>
                                            </p:tgtEl>
                                            <p:attrNameLst>
                                              <p:attrName>ppt_x</p:attrName>
                                            </p:attrNameLst>
                                          </p:cBhvr>
                                          <p:tavLst>
                                            <p:tav tm="0">
                                              <p:val>
                                                <p:strVal val="#ppt_x"/>
                                              </p:val>
                                            </p:tav>
                                            <p:tav tm="100000">
                                              <p:val>
                                                <p:strVal val="#ppt_x"/>
                                              </p:val>
                                            </p:tav>
                                          </p:tavLst>
                                        </p:anim>
                                        <p:anim calcmode="lin" valueType="num">
                                          <p:cBhvr additive="base">
                                            <p:cTn id="16" dur="2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Picture Placeholder 9">
            <a:extLst>
              <a:ext uri="{FF2B5EF4-FFF2-40B4-BE49-F238E27FC236}">
                <a16:creationId xmlns:a16="http://schemas.microsoft.com/office/drawing/2014/main" xmlns="" id="{21F0C0D1-6B4D-42D5-8D91-8BD223553ED1}"/>
              </a:ext>
            </a:extLst>
          </p:cNvPr>
          <p:cNvSpPr>
            <a:spLocks noGrp="1"/>
          </p:cNvSpPr>
          <p:nvPr>
            <p:ph type="pic" sz="quarter" idx="12"/>
          </p:nvPr>
        </p:nvSpPr>
        <p:spPr>
          <a:xfrm>
            <a:off x="3684343" y="2292298"/>
            <a:ext cx="4960234" cy="3414351"/>
          </a:xfrm>
          <a:custGeom>
            <a:avLst/>
            <a:gdLst>
              <a:gd name="connsiteX0" fmla="*/ 92802 w 4960234"/>
              <a:gd name="connsiteY0" fmla="*/ 0 h 3414351"/>
              <a:gd name="connsiteX1" fmla="*/ 4867432 w 4960234"/>
              <a:gd name="connsiteY1" fmla="*/ 0 h 3414351"/>
              <a:gd name="connsiteX2" fmla="*/ 4960234 w 4960234"/>
              <a:gd name="connsiteY2" fmla="*/ 92802 h 3414351"/>
              <a:gd name="connsiteX3" fmla="*/ 4960234 w 4960234"/>
              <a:gd name="connsiteY3" fmla="*/ 3321549 h 3414351"/>
              <a:gd name="connsiteX4" fmla="*/ 4867432 w 4960234"/>
              <a:gd name="connsiteY4" fmla="*/ 3414351 h 3414351"/>
              <a:gd name="connsiteX5" fmla="*/ 92802 w 4960234"/>
              <a:gd name="connsiteY5" fmla="*/ 3414351 h 3414351"/>
              <a:gd name="connsiteX6" fmla="*/ 0 w 4960234"/>
              <a:gd name="connsiteY6" fmla="*/ 3321549 h 3414351"/>
              <a:gd name="connsiteX7" fmla="*/ 0 w 4960234"/>
              <a:gd name="connsiteY7" fmla="*/ 92802 h 3414351"/>
              <a:gd name="connsiteX8" fmla="*/ 92802 w 4960234"/>
              <a:gd name="connsiteY8" fmla="*/ 0 h 341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234" h="3414351">
                <a:moveTo>
                  <a:pt x="92802" y="0"/>
                </a:moveTo>
                <a:lnTo>
                  <a:pt x="4867432" y="0"/>
                </a:lnTo>
                <a:cubicBezTo>
                  <a:pt x="4918685" y="0"/>
                  <a:pt x="4960234" y="41549"/>
                  <a:pt x="4960234" y="92802"/>
                </a:cubicBezTo>
                <a:lnTo>
                  <a:pt x="4960234" y="3321549"/>
                </a:lnTo>
                <a:cubicBezTo>
                  <a:pt x="4960234" y="3372802"/>
                  <a:pt x="4918685" y="3414351"/>
                  <a:pt x="4867432" y="3414351"/>
                </a:cubicBezTo>
                <a:lnTo>
                  <a:pt x="92802" y="3414351"/>
                </a:lnTo>
                <a:cubicBezTo>
                  <a:pt x="41549" y="3414351"/>
                  <a:pt x="0" y="3372802"/>
                  <a:pt x="0" y="3321549"/>
                </a:cubicBezTo>
                <a:lnTo>
                  <a:pt x="0" y="92802"/>
                </a:lnTo>
                <a:cubicBezTo>
                  <a:pt x="0" y="41549"/>
                  <a:pt x="41549" y="0"/>
                  <a:pt x="9280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1" name="Picture Placeholder 10">
            <a:extLst>
              <a:ext uri="{FF2B5EF4-FFF2-40B4-BE49-F238E27FC236}">
                <a16:creationId xmlns:a16="http://schemas.microsoft.com/office/drawing/2014/main" xmlns="" id="{16F46C20-1F68-403F-AC9A-90B3E0EBA506}"/>
              </a:ext>
            </a:extLst>
          </p:cNvPr>
          <p:cNvSpPr>
            <a:spLocks noGrp="1"/>
          </p:cNvSpPr>
          <p:nvPr>
            <p:ph type="pic" sz="quarter" idx="13"/>
          </p:nvPr>
        </p:nvSpPr>
        <p:spPr>
          <a:xfrm>
            <a:off x="12854919" y="5814608"/>
            <a:ext cx="3994426" cy="5609095"/>
          </a:xfrm>
          <a:custGeom>
            <a:avLst/>
            <a:gdLst>
              <a:gd name="connsiteX0" fmla="*/ 108568 w 3994426"/>
              <a:gd name="connsiteY0" fmla="*/ 0 h 5609095"/>
              <a:gd name="connsiteX1" fmla="*/ 3885858 w 3994426"/>
              <a:gd name="connsiteY1" fmla="*/ 0 h 5609095"/>
              <a:gd name="connsiteX2" fmla="*/ 3994426 w 3994426"/>
              <a:gd name="connsiteY2" fmla="*/ 108568 h 5609095"/>
              <a:gd name="connsiteX3" fmla="*/ 3994426 w 3994426"/>
              <a:gd name="connsiteY3" fmla="*/ 5500527 h 5609095"/>
              <a:gd name="connsiteX4" fmla="*/ 3885858 w 3994426"/>
              <a:gd name="connsiteY4" fmla="*/ 5609095 h 5609095"/>
              <a:gd name="connsiteX5" fmla="*/ 108568 w 3994426"/>
              <a:gd name="connsiteY5" fmla="*/ 5609095 h 5609095"/>
              <a:gd name="connsiteX6" fmla="*/ 0 w 3994426"/>
              <a:gd name="connsiteY6" fmla="*/ 5500527 h 5609095"/>
              <a:gd name="connsiteX7" fmla="*/ 0 w 3994426"/>
              <a:gd name="connsiteY7" fmla="*/ 108568 h 5609095"/>
              <a:gd name="connsiteX8" fmla="*/ 108568 w 3994426"/>
              <a:gd name="connsiteY8" fmla="*/ 0 h 56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4426" h="5609095">
                <a:moveTo>
                  <a:pt x="108568" y="0"/>
                </a:moveTo>
                <a:lnTo>
                  <a:pt x="3885858" y="0"/>
                </a:lnTo>
                <a:cubicBezTo>
                  <a:pt x="3945818" y="0"/>
                  <a:pt x="3994426" y="48608"/>
                  <a:pt x="3994426" y="108568"/>
                </a:cubicBezTo>
                <a:lnTo>
                  <a:pt x="3994426" y="5500527"/>
                </a:lnTo>
                <a:cubicBezTo>
                  <a:pt x="3994426" y="5560487"/>
                  <a:pt x="3945818" y="5609095"/>
                  <a:pt x="3885858" y="5609095"/>
                </a:cubicBezTo>
                <a:lnTo>
                  <a:pt x="108568" y="5609095"/>
                </a:lnTo>
                <a:cubicBezTo>
                  <a:pt x="48608" y="5609095"/>
                  <a:pt x="0" y="5560487"/>
                  <a:pt x="0" y="5500527"/>
                </a:cubicBezTo>
                <a:lnTo>
                  <a:pt x="0" y="108568"/>
                </a:lnTo>
                <a:cubicBezTo>
                  <a:pt x="0" y="48608"/>
                  <a:pt x="48608" y="0"/>
                  <a:pt x="108568" y="0"/>
                </a:cubicBezTo>
                <a:close/>
              </a:path>
            </a:pathLst>
          </a:custGeom>
          <a:pattFill prst="pct60">
            <a:fgClr>
              <a:schemeClr val="bg1"/>
            </a:fgClr>
            <a:bgClr>
              <a:schemeClr val="bg1">
                <a:lumMod val="85000"/>
              </a:schemeClr>
            </a:bgClr>
          </a:pattFill>
          <a:effectLst>
            <a:reflection blurRad="241300" stA="45000" endPos="65000" dist="50800" dir="5400000" sy="-100000" algn="bl" rotWithShape="0"/>
          </a:effectLst>
        </p:spPr>
        <p:txBody>
          <a:bodyPr wrap="square" anchor="ctr">
            <a:noAutofit/>
          </a:bodyPr>
          <a:lstStyle>
            <a:lvl1pPr marL="0" indent="0" algn="ctr">
              <a:buFontTx/>
              <a:buNone/>
              <a:defRPr sz="2400"/>
            </a:lvl1pPr>
          </a:lstStyle>
          <a:p>
            <a:endParaRPr lang="en-US"/>
          </a:p>
        </p:txBody>
      </p:sp>
      <p:sp>
        <p:nvSpPr>
          <p:cNvPr id="12" name="Picture Placeholder 11">
            <a:extLst>
              <a:ext uri="{FF2B5EF4-FFF2-40B4-BE49-F238E27FC236}">
                <a16:creationId xmlns:a16="http://schemas.microsoft.com/office/drawing/2014/main" xmlns="" id="{EAAD9279-7C04-442F-8D30-E26DF7D4A96F}"/>
              </a:ext>
            </a:extLst>
          </p:cNvPr>
          <p:cNvSpPr>
            <a:spLocks noGrp="1"/>
          </p:cNvSpPr>
          <p:nvPr>
            <p:ph type="pic" sz="quarter" idx="14"/>
          </p:nvPr>
        </p:nvSpPr>
        <p:spPr>
          <a:xfrm>
            <a:off x="16957303" y="5814608"/>
            <a:ext cx="3745526" cy="5609095"/>
          </a:xfrm>
          <a:custGeom>
            <a:avLst/>
            <a:gdLst>
              <a:gd name="connsiteX0" fmla="*/ 101804 w 3745526"/>
              <a:gd name="connsiteY0" fmla="*/ 0 h 5609095"/>
              <a:gd name="connsiteX1" fmla="*/ 3643724 w 3745526"/>
              <a:gd name="connsiteY1" fmla="*/ 0 h 5609095"/>
              <a:gd name="connsiteX2" fmla="*/ 3745526 w 3745526"/>
              <a:gd name="connsiteY2" fmla="*/ 101803 h 5609095"/>
              <a:gd name="connsiteX3" fmla="*/ 3745526 w 3745526"/>
              <a:gd name="connsiteY3" fmla="*/ 5507292 h 5609095"/>
              <a:gd name="connsiteX4" fmla="*/ 3643724 w 3745526"/>
              <a:gd name="connsiteY4" fmla="*/ 5609095 h 5609095"/>
              <a:gd name="connsiteX5" fmla="*/ 101804 w 3745526"/>
              <a:gd name="connsiteY5" fmla="*/ 5609095 h 5609095"/>
              <a:gd name="connsiteX6" fmla="*/ 0 w 3745526"/>
              <a:gd name="connsiteY6" fmla="*/ 5507292 h 5609095"/>
              <a:gd name="connsiteX7" fmla="*/ 0 w 3745526"/>
              <a:gd name="connsiteY7" fmla="*/ 101803 h 5609095"/>
              <a:gd name="connsiteX8" fmla="*/ 101804 w 3745526"/>
              <a:gd name="connsiteY8" fmla="*/ 0 h 56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526" h="5609095">
                <a:moveTo>
                  <a:pt x="101804" y="0"/>
                </a:moveTo>
                <a:lnTo>
                  <a:pt x="3643724" y="0"/>
                </a:lnTo>
                <a:cubicBezTo>
                  <a:pt x="3699948" y="0"/>
                  <a:pt x="3745526" y="45579"/>
                  <a:pt x="3745526" y="101803"/>
                </a:cubicBezTo>
                <a:lnTo>
                  <a:pt x="3745526" y="5507292"/>
                </a:lnTo>
                <a:cubicBezTo>
                  <a:pt x="3745526" y="5563516"/>
                  <a:pt x="3699948" y="5609095"/>
                  <a:pt x="3643724" y="5609095"/>
                </a:cubicBezTo>
                <a:lnTo>
                  <a:pt x="101804" y="5609095"/>
                </a:lnTo>
                <a:cubicBezTo>
                  <a:pt x="45580" y="5609095"/>
                  <a:pt x="0" y="5563516"/>
                  <a:pt x="0" y="5507292"/>
                </a:cubicBezTo>
                <a:lnTo>
                  <a:pt x="0" y="101803"/>
                </a:lnTo>
                <a:cubicBezTo>
                  <a:pt x="0" y="45579"/>
                  <a:pt x="45580" y="0"/>
                  <a:pt x="101804" y="0"/>
                </a:cubicBezTo>
                <a:close/>
              </a:path>
            </a:pathLst>
          </a:custGeom>
          <a:pattFill prst="pct60">
            <a:fgClr>
              <a:schemeClr val="bg1"/>
            </a:fgClr>
            <a:bgClr>
              <a:schemeClr val="bg1">
                <a:lumMod val="85000"/>
              </a:schemeClr>
            </a:bgClr>
          </a:pattFill>
          <a:effectLst>
            <a:reflection blurRad="241300" stA="45000" endPos="65000" dist="50800" dir="5400000" sy="-100000" algn="bl" rotWithShape="0"/>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7762150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2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72000">
                                          <p:cBhvr additive="base">
                                            <p:cTn id="7" dur="2500" fill="hold"/>
                                            <p:tgtEl>
                                              <p:spTgt spid="10"/>
                                            </p:tgtEl>
                                            <p:attrNameLst>
                                              <p:attrName>ppt_x</p:attrName>
                                            </p:attrNameLst>
                                          </p:cBhvr>
                                          <p:tavLst>
                                            <p:tav tm="0">
                                              <p:val>
                                                <p:strVal val="#ppt_x"/>
                                              </p:val>
                                            </p:tav>
                                            <p:tav tm="100000">
                                              <p:val>
                                                <p:strVal val="#ppt_x"/>
                                              </p:val>
                                            </p:tav>
                                          </p:tavLst>
                                        </p:anim>
                                        <p:anim calcmode="lin" valueType="num" p14:bounceEnd="72000">
                                          <p:cBhvr additive="base">
                                            <p:cTn id="8" dur="2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2000">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14:bounceEnd="72000">
                                          <p:cBhvr additive="base">
                                            <p:cTn id="11" dur="2500" fill="hold"/>
                                            <p:tgtEl>
                                              <p:spTgt spid="11"/>
                                            </p:tgtEl>
                                            <p:attrNameLst>
                                              <p:attrName>ppt_x</p:attrName>
                                            </p:attrNameLst>
                                          </p:cBhvr>
                                          <p:tavLst>
                                            <p:tav tm="0">
                                              <p:val>
                                                <p:strVal val="#ppt_x"/>
                                              </p:val>
                                            </p:tav>
                                            <p:tav tm="100000">
                                              <p:val>
                                                <p:strVal val="#ppt_x"/>
                                              </p:val>
                                            </p:tav>
                                          </p:tavLst>
                                        </p:anim>
                                        <p:anim calcmode="lin" valueType="num" p14:bounceEnd="72000">
                                          <p:cBhvr additive="base">
                                            <p:cTn id="12" dur="2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2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72000">
                                          <p:cBhvr additive="base">
                                            <p:cTn id="15" dur="2500" fill="hold"/>
                                            <p:tgtEl>
                                              <p:spTgt spid="12"/>
                                            </p:tgtEl>
                                            <p:attrNameLst>
                                              <p:attrName>ppt_x</p:attrName>
                                            </p:attrNameLst>
                                          </p:cBhvr>
                                          <p:tavLst>
                                            <p:tav tm="0">
                                              <p:val>
                                                <p:strVal val="#ppt_x"/>
                                              </p:val>
                                            </p:tav>
                                            <p:tav tm="100000">
                                              <p:val>
                                                <p:strVal val="#ppt_x"/>
                                              </p:val>
                                            </p:tav>
                                          </p:tavLst>
                                        </p:anim>
                                        <p:anim calcmode="lin" valueType="num" p14:bounceEnd="72000">
                                          <p:cBhvr additive="base">
                                            <p:cTn id="16" dur="2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0" fill="hold"/>
                                            <p:tgtEl>
                                              <p:spTgt spid="10"/>
                                            </p:tgtEl>
                                            <p:attrNameLst>
                                              <p:attrName>ppt_x</p:attrName>
                                            </p:attrNameLst>
                                          </p:cBhvr>
                                          <p:tavLst>
                                            <p:tav tm="0">
                                              <p:val>
                                                <p:strVal val="#ppt_x"/>
                                              </p:val>
                                            </p:tav>
                                            <p:tav tm="100000">
                                              <p:val>
                                                <p:strVal val="#ppt_x"/>
                                              </p:val>
                                            </p:tav>
                                          </p:tavLst>
                                        </p:anim>
                                        <p:anim calcmode="lin" valueType="num">
                                          <p:cBhvr additive="base">
                                            <p:cTn id="8" dur="2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0" fill="hold"/>
                                            <p:tgtEl>
                                              <p:spTgt spid="11"/>
                                            </p:tgtEl>
                                            <p:attrNameLst>
                                              <p:attrName>ppt_x</p:attrName>
                                            </p:attrNameLst>
                                          </p:cBhvr>
                                          <p:tavLst>
                                            <p:tav tm="0">
                                              <p:val>
                                                <p:strVal val="#ppt_x"/>
                                              </p:val>
                                            </p:tav>
                                            <p:tav tm="100000">
                                              <p:val>
                                                <p:strVal val="#ppt_x"/>
                                              </p:val>
                                            </p:tav>
                                          </p:tavLst>
                                        </p:anim>
                                        <p:anim calcmode="lin" valueType="num">
                                          <p:cBhvr additive="base">
                                            <p:cTn id="12" dur="2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0" fill="hold"/>
                                            <p:tgtEl>
                                              <p:spTgt spid="12"/>
                                            </p:tgtEl>
                                            <p:attrNameLst>
                                              <p:attrName>ppt_x</p:attrName>
                                            </p:attrNameLst>
                                          </p:cBhvr>
                                          <p:tavLst>
                                            <p:tav tm="0">
                                              <p:val>
                                                <p:strVal val="#ppt_x"/>
                                              </p:val>
                                            </p:tav>
                                            <p:tav tm="100000">
                                              <p:val>
                                                <p:strVal val="#ppt_x"/>
                                              </p:val>
                                            </p:tav>
                                          </p:tavLst>
                                        </p:anim>
                                        <p:anim calcmode="lin" valueType="num">
                                          <p:cBhvr additive="base">
                                            <p:cTn id="16" dur="2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5CF2E2FA-6181-4E67-8649-8A7BCC8E8224}"/>
              </a:ext>
            </a:extLst>
          </p:cNvPr>
          <p:cNvSpPr/>
          <p:nvPr/>
        </p:nvSpPr>
        <p:spPr>
          <a:xfrm>
            <a:off x="1563688" y="0"/>
            <a:ext cx="21259800" cy="13716000"/>
          </a:xfrm>
          <a:prstGeom prst="round2SameRect">
            <a:avLst>
              <a:gd name="adj1" fmla="val 0"/>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5" name="Picture Placeholder 4">
            <a:extLst>
              <a:ext uri="{FF2B5EF4-FFF2-40B4-BE49-F238E27FC236}">
                <a16:creationId xmlns:a16="http://schemas.microsoft.com/office/drawing/2014/main" xmlns="" id="{DBE461B1-A8FB-486F-AEB2-28BCCDA011AA}"/>
              </a:ext>
            </a:extLst>
          </p:cNvPr>
          <p:cNvSpPr>
            <a:spLocks noGrp="1"/>
          </p:cNvSpPr>
          <p:nvPr>
            <p:ph type="pic" sz="quarter" idx="12"/>
          </p:nvPr>
        </p:nvSpPr>
        <p:spPr>
          <a:xfrm>
            <a:off x="1563687" y="-1"/>
            <a:ext cx="21259800" cy="6858000"/>
          </a:xfrm>
          <a:custGeom>
            <a:avLst/>
            <a:gdLst>
              <a:gd name="connsiteX0" fmla="*/ 0 w 21259800"/>
              <a:gd name="connsiteY0" fmla="*/ 0 h 6858000"/>
              <a:gd name="connsiteX1" fmla="*/ 21259800 w 21259800"/>
              <a:gd name="connsiteY1" fmla="*/ 0 h 6858000"/>
              <a:gd name="connsiteX2" fmla="*/ 21259800 w 21259800"/>
              <a:gd name="connsiteY2" fmla="*/ 6858000 h 6858000"/>
              <a:gd name="connsiteX3" fmla="*/ 0 w 21259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259800" h="6858000">
                <a:moveTo>
                  <a:pt x="0" y="0"/>
                </a:moveTo>
                <a:lnTo>
                  <a:pt x="21259800" y="0"/>
                </a:lnTo>
                <a:lnTo>
                  <a:pt x="21259800" y="6858000"/>
                </a:lnTo>
                <a:lnTo>
                  <a:pt x="0" y="6858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3" name="Picture Placeholder 12">
            <a:extLst>
              <a:ext uri="{FF2B5EF4-FFF2-40B4-BE49-F238E27FC236}">
                <a16:creationId xmlns:a16="http://schemas.microsoft.com/office/drawing/2014/main" xmlns="" id="{27246444-38D4-4861-9E94-2214F5B43D5C}"/>
              </a:ext>
            </a:extLst>
          </p:cNvPr>
          <p:cNvSpPr>
            <a:spLocks noGrp="1"/>
          </p:cNvSpPr>
          <p:nvPr>
            <p:ph type="pic" sz="quarter" idx="13"/>
          </p:nvPr>
        </p:nvSpPr>
        <p:spPr>
          <a:xfrm>
            <a:off x="4606683" y="6857998"/>
            <a:ext cx="3779854" cy="5486401"/>
          </a:xfrm>
          <a:custGeom>
            <a:avLst/>
            <a:gdLst>
              <a:gd name="connsiteX0" fmla="*/ 0 w 3779854"/>
              <a:gd name="connsiteY0" fmla="*/ 0 h 5486401"/>
              <a:gd name="connsiteX1" fmla="*/ 3779854 w 3779854"/>
              <a:gd name="connsiteY1" fmla="*/ 0 h 5486401"/>
              <a:gd name="connsiteX2" fmla="*/ 3779854 w 3779854"/>
              <a:gd name="connsiteY2" fmla="*/ 5486401 h 5486401"/>
              <a:gd name="connsiteX3" fmla="*/ 475732 w 3779854"/>
              <a:gd name="connsiteY3" fmla="*/ 5486401 h 5486401"/>
              <a:gd name="connsiteX4" fmla="*/ 0 w 3779854"/>
              <a:gd name="connsiteY4" fmla="*/ 5010669 h 548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854" h="5486401">
                <a:moveTo>
                  <a:pt x="0" y="0"/>
                </a:moveTo>
                <a:lnTo>
                  <a:pt x="3779854" y="0"/>
                </a:lnTo>
                <a:lnTo>
                  <a:pt x="3779854" y="5486401"/>
                </a:lnTo>
                <a:lnTo>
                  <a:pt x="475732" y="5486401"/>
                </a:lnTo>
                <a:cubicBezTo>
                  <a:pt x="212992" y="5486401"/>
                  <a:pt x="0" y="5273409"/>
                  <a:pt x="0" y="5010669"/>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4" name="Picture Placeholder 13">
            <a:extLst>
              <a:ext uri="{FF2B5EF4-FFF2-40B4-BE49-F238E27FC236}">
                <a16:creationId xmlns:a16="http://schemas.microsoft.com/office/drawing/2014/main" xmlns="" id="{846DAFC8-F3E7-48B9-923A-FD1F401E6F04}"/>
              </a:ext>
            </a:extLst>
          </p:cNvPr>
          <p:cNvSpPr>
            <a:spLocks noGrp="1"/>
          </p:cNvSpPr>
          <p:nvPr>
            <p:ph type="pic" sz="quarter" idx="14"/>
          </p:nvPr>
        </p:nvSpPr>
        <p:spPr>
          <a:xfrm>
            <a:off x="8386538" y="6857996"/>
            <a:ext cx="3807049" cy="5486403"/>
          </a:xfrm>
          <a:custGeom>
            <a:avLst/>
            <a:gdLst>
              <a:gd name="connsiteX0" fmla="*/ 0 w 3807049"/>
              <a:gd name="connsiteY0" fmla="*/ 0 h 5486403"/>
              <a:gd name="connsiteX1" fmla="*/ 3807049 w 3807049"/>
              <a:gd name="connsiteY1" fmla="*/ 0 h 5486403"/>
              <a:gd name="connsiteX2" fmla="*/ 3807049 w 3807049"/>
              <a:gd name="connsiteY2" fmla="*/ 5486403 h 5486403"/>
              <a:gd name="connsiteX3" fmla="*/ 0 w 3807049"/>
              <a:gd name="connsiteY3" fmla="*/ 5486403 h 5486403"/>
            </a:gdLst>
            <a:ahLst/>
            <a:cxnLst>
              <a:cxn ang="0">
                <a:pos x="connsiteX0" y="connsiteY0"/>
              </a:cxn>
              <a:cxn ang="0">
                <a:pos x="connsiteX1" y="connsiteY1"/>
              </a:cxn>
              <a:cxn ang="0">
                <a:pos x="connsiteX2" y="connsiteY2"/>
              </a:cxn>
              <a:cxn ang="0">
                <a:pos x="connsiteX3" y="connsiteY3"/>
              </a:cxn>
            </a:cxnLst>
            <a:rect l="l" t="t" r="r" b="b"/>
            <a:pathLst>
              <a:path w="3807049" h="5486403">
                <a:moveTo>
                  <a:pt x="0" y="0"/>
                </a:moveTo>
                <a:lnTo>
                  <a:pt x="3807049" y="0"/>
                </a:lnTo>
                <a:lnTo>
                  <a:pt x="3807049" y="5486403"/>
                </a:lnTo>
                <a:lnTo>
                  <a:pt x="0" y="548640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5" name="Picture Placeholder 14">
            <a:extLst>
              <a:ext uri="{FF2B5EF4-FFF2-40B4-BE49-F238E27FC236}">
                <a16:creationId xmlns:a16="http://schemas.microsoft.com/office/drawing/2014/main" xmlns="" id="{7BD2714F-1785-4F7D-B146-CB418D7FC4A7}"/>
              </a:ext>
            </a:extLst>
          </p:cNvPr>
          <p:cNvSpPr>
            <a:spLocks noGrp="1"/>
          </p:cNvSpPr>
          <p:nvPr>
            <p:ph type="pic" sz="quarter" idx="15"/>
          </p:nvPr>
        </p:nvSpPr>
        <p:spPr>
          <a:xfrm>
            <a:off x="12193587" y="6857994"/>
            <a:ext cx="7586904" cy="5486401"/>
          </a:xfrm>
          <a:custGeom>
            <a:avLst/>
            <a:gdLst>
              <a:gd name="connsiteX0" fmla="*/ 0 w 7586904"/>
              <a:gd name="connsiteY0" fmla="*/ 0 h 5486401"/>
              <a:gd name="connsiteX1" fmla="*/ 7586904 w 7586904"/>
              <a:gd name="connsiteY1" fmla="*/ 0 h 5486401"/>
              <a:gd name="connsiteX2" fmla="*/ 7586904 w 7586904"/>
              <a:gd name="connsiteY2" fmla="*/ 4795883 h 5486401"/>
              <a:gd name="connsiteX3" fmla="*/ 6896384 w 7586904"/>
              <a:gd name="connsiteY3" fmla="*/ 5486401 h 5486401"/>
              <a:gd name="connsiteX4" fmla="*/ 0 w 7586904"/>
              <a:gd name="connsiteY4" fmla="*/ 5486401 h 548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904" h="5486401">
                <a:moveTo>
                  <a:pt x="0" y="0"/>
                </a:moveTo>
                <a:lnTo>
                  <a:pt x="7586904" y="0"/>
                </a:lnTo>
                <a:lnTo>
                  <a:pt x="7586904" y="4795883"/>
                </a:lnTo>
                <a:cubicBezTo>
                  <a:pt x="7586904" y="5177246"/>
                  <a:pt x="7277748" y="5486401"/>
                  <a:pt x="6896384" y="5486401"/>
                </a:cubicBezTo>
                <a:lnTo>
                  <a:pt x="0" y="54864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1950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800" fill="hold"/>
                                        <p:tgtEl>
                                          <p:spTgt spid="5"/>
                                        </p:tgtEl>
                                        <p:attrNameLst>
                                          <p:attrName>ppt_x</p:attrName>
                                        </p:attrNameLst>
                                      </p:cBhvr>
                                      <p:tavLst>
                                        <p:tav tm="0">
                                          <p:val>
                                            <p:strVal val="#ppt_x"/>
                                          </p:val>
                                        </p:tav>
                                        <p:tav tm="100000">
                                          <p:val>
                                            <p:strVal val="#ppt_x"/>
                                          </p:val>
                                        </p:tav>
                                      </p:tavLst>
                                    </p:anim>
                                    <p:anim calcmode="lin" valueType="num">
                                      <p:cBhvr additive="base">
                                        <p:cTn id="8" dur="18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00" fill="hold"/>
                                        <p:tgtEl>
                                          <p:spTgt spid="13"/>
                                        </p:tgtEl>
                                        <p:attrNameLst>
                                          <p:attrName>ppt_x</p:attrName>
                                        </p:attrNameLst>
                                      </p:cBhvr>
                                      <p:tavLst>
                                        <p:tav tm="0">
                                          <p:val>
                                            <p:strVal val="#ppt_x"/>
                                          </p:val>
                                        </p:tav>
                                        <p:tav tm="100000">
                                          <p:val>
                                            <p:strVal val="#ppt_x"/>
                                          </p:val>
                                        </p:tav>
                                      </p:tavLst>
                                    </p:anim>
                                    <p:anim calcmode="lin" valueType="num">
                                      <p:cBhvr additive="base">
                                        <p:cTn id="12" dur="12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00" fill="hold"/>
                                        <p:tgtEl>
                                          <p:spTgt spid="14"/>
                                        </p:tgtEl>
                                        <p:attrNameLst>
                                          <p:attrName>ppt_x</p:attrName>
                                        </p:attrNameLst>
                                      </p:cBhvr>
                                      <p:tavLst>
                                        <p:tav tm="0">
                                          <p:val>
                                            <p:strVal val="#ppt_x"/>
                                          </p:val>
                                        </p:tav>
                                        <p:tav tm="100000">
                                          <p:val>
                                            <p:strVal val="#ppt_x"/>
                                          </p:val>
                                        </p:tav>
                                      </p:tavLst>
                                    </p:anim>
                                    <p:anim calcmode="lin" valueType="num">
                                      <p:cBhvr additive="base">
                                        <p:cTn id="16" dur="12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00" fill="hold"/>
                                        <p:tgtEl>
                                          <p:spTgt spid="15"/>
                                        </p:tgtEl>
                                        <p:attrNameLst>
                                          <p:attrName>ppt_x</p:attrName>
                                        </p:attrNameLst>
                                      </p:cBhvr>
                                      <p:tavLst>
                                        <p:tav tm="0">
                                          <p:val>
                                            <p:strVal val="#ppt_x"/>
                                          </p:val>
                                        </p:tav>
                                        <p:tav tm="100000">
                                          <p:val>
                                            <p:strVal val="#ppt_x"/>
                                          </p:val>
                                        </p:tav>
                                      </p:tavLst>
                                    </p:anim>
                                    <p:anim calcmode="lin" valueType="num">
                                      <p:cBhvr additive="base">
                                        <p:cTn id="20" dur="12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xmlns="" id="{F82B0E3D-837A-411E-ABDD-AB99B72FC554}"/>
              </a:ext>
            </a:extLst>
          </p:cNvPr>
          <p:cNvSpPr/>
          <p:nvPr/>
        </p:nvSpPr>
        <p:spPr>
          <a:xfrm rot="10800000">
            <a:off x="1563688" y="0"/>
            <a:ext cx="21259800" cy="12344400"/>
          </a:xfrm>
          <a:prstGeom prst="round2SameRect">
            <a:avLst>
              <a:gd name="adj1" fmla="val 2415"/>
              <a:gd name="adj2" fmla="val 0"/>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391574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6D274C1B-F416-4535-A30F-5AC7BEA62FC9}"/>
              </a:ext>
            </a:extLst>
          </p:cNvPr>
          <p:cNvSpPr>
            <a:spLocks noGrp="1"/>
          </p:cNvSpPr>
          <p:nvPr>
            <p:ph type="pic" sz="quarter" idx="11"/>
          </p:nvPr>
        </p:nvSpPr>
        <p:spPr>
          <a:xfrm>
            <a:off x="5258326" y="175848"/>
            <a:ext cx="13870523" cy="13364304"/>
          </a:xfrm>
          <a:custGeom>
            <a:avLst/>
            <a:gdLst>
              <a:gd name="connsiteX0" fmla="*/ 0 w 7829549"/>
              <a:gd name="connsiteY0" fmla="*/ 0 h 7543801"/>
              <a:gd name="connsiteX1" fmla="*/ 7829549 w 7829549"/>
              <a:gd name="connsiteY1" fmla="*/ 0 h 7543801"/>
              <a:gd name="connsiteX2" fmla="*/ 7829549 w 7829549"/>
              <a:gd name="connsiteY2" fmla="*/ 7543801 h 7543801"/>
              <a:gd name="connsiteX3" fmla="*/ 0 w 7829549"/>
              <a:gd name="connsiteY3" fmla="*/ 7543801 h 7543801"/>
            </a:gdLst>
            <a:ahLst/>
            <a:cxnLst>
              <a:cxn ang="0">
                <a:pos x="connsiteX0" y="connsiteY0"/>
              </a:cxn>
              <a:cxn ang="0">
                <a:pos x="connsiteX1" y="connsiteY1"/>
              </a:cxn>
              <a:cxn ang="0">
                <a:pos x="connsiteX2" y="connsiteY2"/>
              </a:cxn>
              <a:cxn ang="0">
                <a:pos x="connsiteX3" y="connsiteY3"/>
              </a:cxn>
            </a:cxnLst>
            <a:rect l="l" t="t" r="r" b="b"/>
            <a:pathLst>
              <a:path w="7829549" h="7543801">
                <a:moveTo>
                  <a:pt x="0" y="0"/>
                </a:moveTo>
                <a:lnTo>
                  <a:pt x="7829549" y="0"/>
                </a:lnTo>
                <a:lnTo>
                  <a:pt x="7829549" y="7543801"/>
                </a:lnTo>
                <a:lnTo>
                  <a:pt x="0" y="754380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atin typeface="CamberW04-Regular" panose="01000000000000000000" pitchFamily="2" charset="-94"/>
              </a:defRPr>
            </a:lvl1pPr>
          </a:lstStyle>
          <a:p>
            <a:endParaRPr lang="en-US" dirty="0"/>
          </a:p>
        </p:txBody>
      </p:sp>
    </p:spTree>
    <p:extLst>
      <p:ext uri="{BB962C8B-B14F-4D97-AF65-F5344CB8AC3E}">
        <p14:creationId xmlns:p14="http://schemas.microsoft.com/office/powerpoint/2010/main" val="27260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450" fill="hold"/>
                                        <p:tgtEl>
                                          <p:spTgt spid="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510C5212-174D-4440-9F25-1BA51A40D61E}"/>
              </a:ext>
            </a:extLst>
          </p:cNvPr>
          <p:cNvSpPr>
            <a:spLocks noGrp="1"/>
          </p:cNvSpPr>
          <p:nvPr>
            <p:ph type="pic" sz="quarter" idx="12"/>
          </p:nvPr>
        </p:nvSpPr>
        <p:spPr>
          <a:xfrm>
            <a:off x="9531581" y="1771481"/>
            <a:ext cx="5324013" cy="2421133"/>
          </a:xfrm>
          <a:custGeom>
            <a:avLst/>
            <a:gdLst>
              <a:gd name="connsiteX0" fmla="*/ 0 w 5324013"/>
              <a:gd name="connsiteY0" fmla="*/ 0 h 2421133"/>
              <a:gd name="connsiteX1" fmla="*/ 5324013 w 5324013"/>
              <a:gd name="connsiteY1" fmla="*/ 0 h 2421133"/>
              <a:gd name="connsiteX2" fmla="*/ 5324013 w 5324013"/>
              <a:gd name="connsiteY2" fmla="*/ 2421133 h 2421133"/>
              <a:gd name="connsiteX3" fmla="*/ 0 w 5324013"/>
              <a:gd name="connsiteY3" fmla="*/ 2421133 h 2421133"/>
            </a:gdLst>
            <a:ahLst/>
            <a:cxnLst>
              <a:cxn ang="0">
                <a:pos x="connsiteX0" y="connsiteY0"/>
              </a:cxn>
              <a:cxn ang="0">
                <a:pos x="connsiteX1" y="connsiteY1"/>
              </a:cxn>
              <a:cxn ang="0">
                <a:pos x="connsiteX2" y="connsiteY2"/>
              </a:cxn>
              <a:cxn ang="0">
                <a:pos x="connsiteX3" y="connsiteY3"/>
              </a:cxn>
            </a:cxnLst>
            <a:rect l="l" t="t" r="r" b="b"/>
            <a:pathLst>
              <a:path w="5324013" h="2421133">
                <a:moveTo>
                  <a:pt x="0" y="0"/>
                </a:moveTo>
                <a:lnTo>
                  <a:pt x="5324013" y="0"/>
                </a:lnTo>
                <a:lnTo>
                  <a:pt x="5324013" y="2421133"/>
                </a:lnTo>
                <a:lnTo>
                  <a:pt x="0" y="242113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3" name="Picture Placeholder 12">
            <a:extLst>
              <a:ext uri="{FF2B5EF4-FFF2-40B4-BE49-F238E27FC236}">
                <a16:creationId xmlns:a16="http://schemas.microsoft.com/office/drawing/2014/main" xmlns="" id="{FEB6247F-1EBF-4AB3-834F-BDBD5C591BC8}"/>
              </a:ext>
            </a:extLst>
          </p:cNvPr>
          <p:cNvSpPr>
            <a:spLocks noGrp="1"/>
          </p:cNvSpPr>
          <p:nvPr>
            <p:ph type="pic" sz="quarter" idx="13"/>
          </p:nvPr>
        </p:nvSpPr>
        <p:spPr>
          <a:xfrm>
            <a:off x="9531581" y="4355449"/>
            <a:ext cx="5324013" cy="2421133"/>
          </a:xfrm>
          <a:custGeom>
            <a:avLst/>
            <a:gdLst>
              <a:gd name="connsiteX0" fmla="*/ 0 w 5324013"/>
              <a:gd name="connsiteY0" fmla="*/ 0 h 2421133"/>
              <a:gd name="connsiteX1" fmla="*/ 5324013 w 5324013"/>
              <a:gd name="connsiteY1" fmla="*/ 0 h 2421133"/>
              <a:gd name="connsiteX2" fmla="*/ 5324013 w 5324013"/>
              <a:gd name="connsiteY2" fmla="*/ 2421133 h 2421133"/>
              <a:gd name="connsiteX3" fmla="*/ 0 w 5324013"/>
              <a:gd name="connsiteY3" fmla="*/ 2421133 h 2421133"/>
            </a:gdLst>
            <a:ahLst/>
            <a:cxnLst>
              <a:cxn ang="0">
                <a:pos x="connsiteX0" y="connsiteY0"/>
              </a:cxn>
              <a:cxn ang="0">
                <a:pos x="connsiteX1" y="connsiteY1"/>
              </a:cxn>
              <a:cxn ang="0">
                <a:pos x="connsiteX2" y="connsiteY2"/>
              </a:cxn>
              <a:cxn ang="0">
                <a:pos x="connsiteX3" y="connsiteY3"/>
              </a:cxn>
            </a:cxnLst>
            <a:rect l="l" t="t" r="r" b="b"/>
            <a:pathLst>
              <a:path w="5324013" h="2421133">
                <a:moveTo>
                  <a:pt x="0" y="0"/>
                </a:moveTo>
                <a:lnTo>
                  <a:pt x="5324013" y="0"/>
                </a:lnTo>
                <a:lnTo>
                  <a:pt x="5324013" y="2421133"/>
                </a:lnTo>
                <a:lnTo>
                  <a:pt x="0" y="242113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4" name="Picture Placeholder 13">
            <a:extLst>
              <a:ext uri="{FF2B5EF4-FFF2-40B4-BE49-F238E27FC236}">
                <a16:creationId xmlns:a16="http://schemas.microsoft.com/office/drawing/2014/main" xmlns="" id="{83D43D92-99D1-40E3-BF57-798A5E0F03E2}"/>
              </a:ext>
            </a:extLst>
          </p:cNvPr>
          <p:cNvSpPr>
            <a:spLocks noGrp="1"/>
          </p:cNvSpPr>
          <p:nvPr>
            <p:ph type="pic" sz="quarter" idx="14"/>
          </p:nvPr>
        </p:nvSpPr>
        <p:spPr>
          <a:xfrm>
            <a:off x="9531581" y="6939418"/>
            <a:ext cx="5324013" cy="2421133"/>
          </a:xfrm>
          <a:custGeom>
            <a:avLst/>
            <a:gdLst>
              <a:gd name="connsiteX0" fmla="*/ 0 w 5324013"/>
              <a:gd name="connsiteY0" fmla="*/ 0 h 2421133"/>
              <a:gd name="connsiteX1" fmla="*/ 5324013 w 5324013"/>
              <a:gd name="connsiteY1" fmla="*/ 0 h 2421133"/>
              <a:gd name="connsiteX2" fmla="*/ 5324013 w 5324013"/>
              <a:gd name="connsiteY2" fmla="*/ 2421133 h 2421133"/>
              <a:gd name="connsiteX3" fmla="*/ 0 w 5324013"/>
              <a:gd name="connsiteY3" fmla="*/ 2421133 h 2421133"/>
            </a:gdLst>
            <a:ahLst/>
            <a:cxnLst>
              <a:cxn ang="0">
                <a:pos x="connsiteX0" y="connsiteY0"/>
              </a:cxn>
              <a:cxn ang="0">
                <a:pos x="connsiteX1" y="connsiteY1"/>
              </a:cxn>
              <a:cxn ang="0">
                <a:pos x="connsiteX2" y="connsiteY2"/>
              </a:cxn>
              <a:cxn ang="0">
                <a:pos x="connsiteX3" y="connsiteY3"/>
              </a:cxn>
            </a:cxnLst>
            <a:rect l="l" t="t" r="r" b="b"/>
            <a:pathLst>
              <a:path w="5324013" h="2421133">
                <a:moveTo>
                  <a:pt x="0" y="0"/>
                </a:moveTo>
                <a:lnTo>
                  <a:pt x="5324013" y="0"/>
                </a:lnTo>
                <a:lnTo>
                  <a:pt x="5324013" y="2421133"/>
                </a:lnTo>
                <a:lnTo>
                  <a:pt x="0" y="242113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5" name="Picture Placeholder 14">
            <a:extLst>
              <a:ext uri="{FF2B5EF4-FFF2-40B4-BE49-F238E27FC236}">
                <a16:creationId xmlns:a16="http://schemas.microsoft.com/office/drawing/2014/main" xmlns="" id="{B64CF7A3-BE12-472A-AF27-CF27257CDB07}"/>
              </a:ext>
            </a:extLst>
          </p:cNvPr>
          <p:cNvSpPr>
            <a:spLocks noGrp="1"/>
          </p:cNvSpPr>
          <p:nvPr>
            <p:ph type="pic" sz="quarter" idx="15"/>
          </p:nvPr>
        </p:nvSpPr>
        <p:spPr>
          <a:xfrm>
            <a:off x="9531581" y="9523386"/>
            <a:ext cx="5324013" cy="2421133"/>
          </a:xfrm>
          <a:custGeom>
            <a:avLst/>
            <a:gdLst>
              <a:gd name="connsiteX0" fmla="*/ 0 w 5324013"/>
              <a:gd name="connsiteY0" fmla="*/ 0 h 2421133"/>
              <a:gd name="connsiteX1" fmla="*/ 5324013 w 5324013"/>
              <a:gd name="connsiteY1" fmla="*/ 0 h 2421133"/>
              <a:gd name="connsiteX2" fmla="*/ 5324013 w 5324013"/>
              <a:gd name="connsiteY2" fmla="*/ 2421133 h 2421133"/>
              <a:gd name="connsiteX3" fmla="*/ 0 w 5324013"/>
              <a:gd name="connsiteY3" fmla="*/ 2421133 h 2421133"/>
            </a:gdLst>
            <a:ahLst/>
            <a:cxnLst>
              <a:cxn ang="0">
                <a:pos x="connsiteX0" y="connsiteY0"/>
              </a:cxn>
              <a:cxn ang="0">
                <a:pos x="connsiteX1" y="connsiteY1"/>
              </a:cxn>
              <a:cxn ang="0">
                <a:pos x="connsiteX2" y="connsiteY2"/>
              </a:cxn>
              <a:cxn ang="0">
                <a:pos x="connsiteX3" y="connsiteY3"/>
              </a:cxn>
            </a:cxnLst>
            <a:rect l="l" t="t" r="r" b="b"/>
            <a:pathLst>
              <a:path w="5324013" h="2421133">
                <a:moveTo>
                  <a:pt x="0" y="0"/>
                </a:moveTo>
                <a:lnTo>
                  <a:pt x="5324013" y="0"/>
                </a:lnTo>
                <a:lnTo>
                  <a:pt x="5324013" y="2421133"/>
                </a:lnTo>
                <a:lnTo>
                  <a:pt x="0" y="242113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8845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ppt_x"/>
                                          </p:val>
                                        </p:tav>
                                        <p:tav tm="100000">
                                          <p:val>
                                            <p:strVal val="#ppt_x"/>
                                          </p:val>
                                        </p:tav>
                                      </p:tavLst>
                                    </p:anim>
                                    <p:anim calcmode="lin" valueType="num">
                                      <p:cBhvr additive="base">
                                        <p:cTn id="20"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xmlns="" id="{E7950C93-CBCD-40C9-9F9E-4B5673CC74A7}"/>
              </a:ext>
            </a:extLst>
          </p:cNvPr>
          <p:cNvSpPr>
            <a:spLocks noGrp="1"/>
          </p:cNvSpPr>
          <p:nvPr>
            <p:ph type="pic" sz="quarter" idx="12"/>
          </p:nvPr>
        </p:nvSpPr>
        <p:spPr>
          <a:xfrm>
            <a:off x="5723776" y="2364286"/>
            <a:ext cx="2821013" cy="2821013"/>
          </a:xfrm>
          <a:custGeom>
            <a:avLst/>
            <a:gdLst>
              <a:gd name="connsiteX0" fmla="*/ 0 w 2821013"/>
              <a:gd name="connsiteY0" fmla="*/ 0 h 2821013"/>
              <a:gd name="connsiteX1" fmla="*/ 2821013 w 2821013"/>
              <a:gd name="connsiteY1" fmla="*/ 0 h 2821013"/>
              <a:gd name="connsiteX2" fmla="*/ 2821013 w 2821013"/>
              <a:gd name="connsiteY2" fmla="*/ 2821013 h 2821013"/>
              <a:gd name="connsiteX3" fmla="*/ 0 w 2821013"/>
              <a:gd name="connsiteY3" fmla="*/ 2821013 h 2821013"/>
            </a:gdLst>
            <a:ahLst/>
            <a:cxnLst>
              <a:cxn ang="0">
                <a:pos x="connsiteX0" y="connsiteY0"/>
              </a:cxn>
              <a:cxn ang="0">
                <a:pos x="connsiteX1" y="connsiteY1"/>
              </a:cxn>
              <a:cxn ang="0">
                <a:pos x="connsiteX2" y="connsiteY2"/>
              </a:cxn>
              <a:cxn ang="0">
                <a:pos x="connsiteX3" y="connsiteY3"/>
              </a:cxn>
            </a:cxnLst>
            <a:rect l="l" t="t" r="r" b="b"/>
            <a:pathLst>
              <a:path w="2821013" h="2821013">
                <a:moveTo>
                  <a:pt x="0" y="0"/>
                </a:moveTo>
                <a:lnTo>
                  <a:pt x="2821013" y="0"/>
                </a:lnTo>
                <a:lnTo>
                  <a:pt x="2821013" y="2821013"/>
                </a:lnTo>
                <a:lnTo>
                  <a:pt x="0" y="28210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3" name="Picture Placeholder 22">
            <a:extLst>
              <a:ext uri="{FF2B5EF4-FFF2-40B4-BE49-F238E27FC236}">
                <a16:creationId xmlns:a16="http://schemas.microsoft.com/office/drawing/2014/main" xmlns="" id="{60594C5E-0C9A-45A6-9F61-CACF42FC1818}"/>
              </a:ext>
            </a:extLst>
          </p:cNvPr>
          <p:cNvSpPr>
            <a:spLocks noGrp="1"/>
          </p:cNvSpPr>
          <p:nvPr>
            <p:ph type="pic" sz="quarter" idx="13"/>
          </p:nvPr>
        </p:nvSpPr>
        <p:spPr>
          <a:xfrm>
            <a:off x="8805995" y="2364286"/>
            <a:ext cx="2821013" cy="2821013"/>
          </a:xfrm>
          <a:custGeom>
            <a:avLst/>
            <a:gdLst>
              <a:gd name="connsiteX0" fmla="*/ 0 w 2821013"/>
              <a:gd name="connsiteY0" fmla="*/ 0 h 2821013"/>
              <a:gd name="connsiteX1" fmla="*/ 2821013 w 2821013"/>
              <a:gd name="connsiteY1" fmla="*/ 0 h 2821013"/>
              <a:gd name="connsiteX2" fmla="*/ 2821013 w 2821013"/>
              <a:gd name="connsiteY2" fmla="*/ 2821013 h 2821013"/>
              <a:gd name="connsiteX3" fmla="*/ 0 w 2821013"/>
              <a:gd name="connsiteY3" fmla="*/ 2821013 h 2821013"/>
            </a:gdLst>
            <a:ahLst/>
            <a:cxnLst>
              <a:cxn ang="0">
                <a:pos x="connsiteX0" y="connsiteY0"/>
              </a:cxn>
              <a:cxn ang="0">
                <a:pos x="connsiteX1" y="connsiteY1"/>
              </a:cxn>
              <a:cxn ang="0">
                <a:pos x="connsiteX2" y="connsiteY2"/>
              </a:cxn>
              <a:cxn ang="0">
                <a:pos x="connsiteX3" y="connsiteY3"/>
              </a:cxn>
            </a:cxnLst>
            <a:rect l="l" t="t" r="r" b="b"/>
            <a:pathLst>
              <a:path w="2821013" h="2821013">
                <a:moveTo>
                  <a:pt x="0" y="0"/>
                </a:moveTo>
                <a:lnTo>
                  <a:pt x="2821013" y="0"/>
                </a:lnTo>
                <a:lnTo>
                  <a:pt x="2821013" y="2821013"/>
                </a:lnTo>
                <a:lnTo>
                  <a:pt x="0" y="28210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4" name="Picture Placeholder 23">
            <a:extLst>
              <a:ext uri="{FF2B5EF4-FFF2-40B4-BE49-F238E27FC236}">
                <a16:creationId xmlns:a16="http://schemas.microsoft.com/office/drawing/2014/main" xmlns="" id="{1D302998-AECE-4217-8C7F-562D445DCBC4}"/>
              </a:ext>
            </a:extLst>
          </p:cNvPr>
          <p:cNvSpPr>
            <a:spLocks noGrp="1"/>
          </p:cNvSpPr>
          <p:nvPr>
            <p:ph type="pic" sz="quarter" idx="14"/>
          </p:nvPr>
        </p:nvSpPr>
        <p:spPr>
          <a:xfrm>
            <a:off x="11888215" y="2364286"/>
            <a:ext cx="2821013" cy="2821013"/>
          </a:xfrm>
          <a:custGeom>
            <a:avLst/>
            <a:gdLst>
              <a:gd name="connsiteX0" fmla="*/ 0 w 2821013"/>
              <a:gd name="connsiteY0" fmla="*/ 0 h 2821013"/>
              <a:gd name="connsiteX1" fmla="*/ 2821013 w 2821013"/>
              <a:gd name="connsiteY1" fmla="*/ 0 h 2821013"/>
              <a:gd name="connsiteX2" fmla="*/ 2821013 w 2821013"/>
              <a:gd name="connsiteY2" fmla="*/ 2821013 h 2821013"/>
              <a:gd name="connsiteX3" fmla="*/ 0 w 2821013"/>
              <a:gd name="connsiteY3" fmla="*/ 2821013 h 2821013"/>
            </a:gdLst>
            <a:ahLst/>
            <a:cxnLst>
              <a:cxn ang="0">
                <a:pos x="connsiteX0" y="connsiteY0"/>
              </a:cxn>
              <a:cxn ang="0">
                <a:pos x="connsiteX1" y="connsiteY1"/>
              </a:cxn>
              <a:cxn ang="0">
                <a:pos x="connsiteX2" y="connsiteY2"/>
              </a:cxn>
              <a:cxn ang="0">
                <a:pos x="connsiteX3" y="connsiteY3"/>
              </a:cxn>
            </a:cxnLst>
            <a:rect l="l" t="t" r="r" b="b"/>
            <a:pathLst>
              <a:path w="2821013" h="2821013">
                <a:moveTo>
                  <a:pt x="0" y="0"/>
                </a:moveTo>
                <a:lnTo>
                  <a:pt x="2821013" y="0"/>
                </a:lnTo>
                <a:lnTo>
                  <a:pt x="2821013" y="2821013"/>
                </a:lnTo>
                <a:lnTo>
                  <a:pt x="0" y="28210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5" name="Picture Placeholder 24">
            <a:extLst>
              <a:ext uri="{FF2B5EF4-FFF2-40B4-BE49-F238E27FC236}">
                <a16:creationId xmlns:a16="http://schemas.microsoft.com/office/drawing/2014/main" xmlns="" id="{B84ADD14-A3D7-4F67-A4EB-9B2FE588C955}"/>
              </a:ext>
            </a:extLst>
          </p:cNvPr>
          <p:cNvSpPr>
            <a:spLocks noGrp="1"/>
          </p:cNvSpPr>
          <p:nvPr>
            <p:ph type="pic" sz="quarter" idx="15"/>
          </p:nvPr>
        </p:nvSpPr>
        <p:spPr>
          <a:xfrm>
            <a:off x="5723776" y="5447494"/>
            <a:ext cx="2821013" cy="2821013"/>
          </a:xfrm>
          <a:custGeom>
            <a:avLst/>
            <a:gdLst>
              <a:gd name="connsiteX0" fmla="*/ 0 w 2821013"/>
              <a:gd name="connsiteY0" fmla="*/ 0 h 2821013"/>
              <a:gd name="connsiteX1" fmla="*/ 2821013 w 2821013"/>
              <a:gd name="connsiteY1" fmla="*/ 0 h 2821013"/>
              <a:gd name="connsiteX2" fmla="*/ 2821013 w 2821013"/>
              <a:gd name="connsiteY2" fmla="*/ 2821013 h 2821013"/>
              <a:gd name="connsiteX3" fmla="*/ 0 w 2821013"/>
              <a:gd name="connsiteY3" fmla="*/ 2821013 h 2821013"/>
            </a:gdLst>
            <a:ahLst/>
            <a:cxnLst>
              <a:cxn ang="0">
                <a:pos x="connsiteX0" y="connsiteY0"/>
              </a:cxn>
              <a:cxn ang="0">
                <a:pos x="connsiteX1" y="connsiteY1"/>
              </a:cxn>
              <a:cxn ang="0">
                <a:pos x="connsiteX2" y="connsiteY2"/>
              </a:cxn>
              <a:cxn ang="0">
                <a:pos x="connsiteX3" y="connsiteY3"/>
              </a:cxn>
            </a:cxnLst>
            <a:rect l="l" t="t" r="r" b="b"/>
            <a:pathLst>
              <a:path w="2821013" h="2821013">
                <a:moveTo>
                  <a:pt x="0" y="0"/>
                </a:moveTo>
                <a:lnTo>
                  <a:pt x="2821013" y="0"/>
                </a:lnTo>
                <a:lnTo>
                  <a:pt x="2821013" y="2821013"/>
                </a:lnTo>
                <a:lnTo>
                  <a:pt x="0" y="28210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6" name="Picture Placeholder 25">
            <a:extLst>
              <a:ext uri="{FF2B5EF4-FFF2-40B4-BE49-F238E27FC236}">
                <a16:creationId xmlns:a16="http://schemas.microsoft.com/office/drawing/2014/main" xmlns="" id="{8E41521E-C06E-4D0E-A3A6-45A879C7DBC3}"/>
              </a:ext>
            </a:extLst>
          </p:cNvPr>
          <p:cNvSpPr>
            <a:spLocks noGrp="1"/>
          </p:cNvSpPr>
          <p:nvPr>
            <p:ph type="pic" sz="quarter" idx="16"/>
          </p:nvPr>
        </p:nvSpPr>
        <p:spPr>
          <a:xfrm>
            <a:off x="8805995" y="5447494"/>
            <a:ext cx="2821013" cy="2821013"/>
          </a:xfrm>
          <a:custGeom>
            <a:avLst/>
            <a:gdLst>
              <a:gd name="connsiteX0" fmla="*/ 0 w 2821013"/>
              <a:gd name="connsiteY0" fmla="*/ 0 h 2821013"/>
              <a:gd name="connsiteX1" fmla="*/ 2821013 w 2821013"/>
              <a:gd name="connsiteY1" fmla="*/ 0 h 2821013"/>
              <a:gd name="connsiteX2" fmla="*/ 2821013 w 2821013"/>
              <a:gd name="connsiteY2" fmla="*/ 2821013 h 2821013"/>
              <a:gd name="connsiteX3" fmla="*/ 0 w 2821013"/>
              <a:gd name="connsiteY3" fmla="*/ 2821013 h 2821013"/>
            </a:gdLst>
            <a:ahLst/>
            <a:cxnLst>
              <a:cxn ang="0">
                <a:pos x="connsiteX0" y="connsiteY0"/>
              </a:cxn>
              <a:cxn ang="0">
                <a:pos x="connsiteX1" y="connsiteY1"/>
              </a:cxn>
              <a:cxn ang="0">
                <a:pos x="connsiteX2" y="connsiteY2"/>
              </a:cxn>
              <a:cxn ang="0">
                <a:pos x="connsiteX3" y="connsiteY3"/>
              </a:cxn>
            </a:cxnLst>
            <a:rect l="l" t="t" r="r" b="b"/>
            <a:pathLst>
              <a:path w="2821013" h="2821013">
                <a:moveTo>
                  <a:pt x="0" y="0"/>
                </a:moveTo>
                <a:lnTo>
                  <a:pt x="2821013" y="0"/>
                </a:lnTo>
                <a:lnTo>
                  <a:pt x="2821013" y="2821013"/>
                </a:lnTo>
                <a:lnTo>
                  <a:pt x="0" y="28210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7" name="Picture Placeholder 26">
            <a:extLst>
              <a:ext uri="{FF2B5EF4-FFF2-40B4-BE49-F238E27FC236}">
                <a16:creationId xmlns:a16="http://schemas.microsoft.com/office/drawing/2014/main" xmlns="" id="{DD675A9D-DF1E-4EF0-900D-AD3085ECFCD4}"/>
              </a:ext>
            </a:extLst>
          </p:cNvPr>
          <p:cNvSpPr>
            <a:spLocks noGrp="1"/>
          </p:cNvSpPr>
          <p:nvPr>
            <p:ph type="pic" sz="quarter" idx="17"/>
          </p:nvPr>
        </p:nvSpPr>
        <p:spPr>
          <a:xfrm>
            <a:off x="11888215" y="5447494"/>
            <a:ext cx="2821013" cy="2821013"/>
          </a:xfrm>
          <a:custGeom>
            <a:avLst/>
            <a:gdLst>
              <a:gd name="connsiteX0" fmla="*/ 0 w 2821013"/>
              <a:gd name="connsiteY0" fmla="*/ 0 h 2821013"/>
              <a:gd name="connsiteX1" fmla="*/ 2821013 w 2821013"/>
              <a:gd name="connsiteY1" fmla="*/ 0 h 2821013"/>
              <a:gd name="connsiteX2" fmla="*/ 2821013 w 2821013"/>
              <a:gd name="connsiteY2" fmla="*/ 2821013 h 2821013"/>
              <a:gd name="connsiteX3" fmla="*/ 0 w 2821013"/>
              <a:gd name="connsiteY3" fmla="*/ 2821013 h 2821013"/>
            </a:gdLst>
            <a:ahLst/>
            <a:cxnLst>
              <a:cxn ang="0">
                <a:pos x="connsiteX0" y="connsiteY0"/>
              </a:cxn>
              <a:cxn ang="0">
                <a:pos x="connsiteX1" y="connsiteY1"/>
              </a:cxn>
              <a:cxn ang="0">
                <a:pos x="connsiteX2" y="connsiteY2"/>
              </a:cxn>
              <a:cxn ang="0">
                <a:pos x="connsiteX3" y="connsiteY3"/>
              </a:cxn>
            </a:cxnLst>
            <a:rect l="l" t="t" r="r" b="b"/>
            <a:pathLst>
              <a:path w="2821013" h="2821013">
                <a:moveTo>
                  <a:pt x="0" y="0"/>
                </a:moveTo>
                <a:lnTo>
                  <a:pt x="2821013" y="0"/>
                </a:lnTo>
                <a:lnTo>
                  <a:pt x="2821013" y="2821013"/>
                </a:lnTo>
                <a:lnTo>
                  <a:pt x="0" y="28210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8" name="Picture Placeholder 27">
            <a:extLst>
              <a:ext uri="{FF2B5EF4-FFF2-40B4-BE49-F238E27FC236}">
                <a16:creationId xmlns:a16="http://schemas.microsoft.com/office/drawing/2014/main" xmlns="" id="{4A3268EE-6C21-4469-92FC-AB5A5F1BFC26}"/>
              </a:ext>
            </a:extLst>
          </p:cNvPr>
          <p:cNvSpPr>
            <a:spLocks noGrp="1"/>
          </p:cNvSpPr>
          <p:nvPr>
            <p:ph type="pic" sz="quarter" idx="18"/>
          </p:nvPr>
        </p:nvSpPr>
        <p:spPr>
          <a:xfrm>
            <a:off x="5723776" y="8530702"/>
            <a:ext cx="2821013" cy="2821013"/>
          </a:xfrm>
          <a:custGeom>
            <a:avLst/>
            <a:gdLst>
              <a:gd name="connsiteX0" fmla="*/ 0 w 2821013"/>
              <a:gd name="connsiteY0" fmla="*/ 0 h 2821013"/>
              <a:gd name="connsiteX1" fmla="*/ 2821013 w 2821013"/>
              <a:gd name="connsiteY1" fmla="*/ 0 h 2821013"/>
              <a:gd name="connsiteX2" fmla="*/ 2821013 w 2821013"/>
              <a:gd name="connsiteY2" fmla="*/ 2821013 h 2821013"/>
              <a:gd name="connsiteX3" fmla="*/ 0 w 2821013"/>
              <a:gd name="connsiteY3" fmla="*/ 2821013 h 2821013"/>
            </a:gdLst>
            <a:ahLst/>
            <a:cxnLst>
              <a:cxn ang="0">
                <a:pos x="connsiteX0" y="connsiteY0"/>
              </a:cxn>
              <a:cxn ang="0">
                <a:pos x="connsiteX1" y="connsiteY1"/>
              </a:cxn>
              <a:cxn ang="0">
                <a:pos x="connsiteX2" y="connsiteY2"/>
              </a:cxn>
              <a:cxn ang="0">
                <a:pos x="connsiteX3" y="connsiteY3"/>
              </a:cxn>
            </a:cxnLst>
            <a:rect l="l" t="t" r="r" b="b"/>
            <a:pathLst>
              <a:path w="2821013" h="2821013">
                <a:moveTo>
                  <a:pt x="0" y="0"/>
                </a:moveTo>
                <a:lnTo>
                  <a:pt x="2821013" y="0"/>
                </a:lnTo>
                <a:lnTo>
                  <a:pt x="2821013" y="2821013"/>
                </a:lnTo>
                <a:lnTo>
                  <a:pt x="0" y="28210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9" name="Picture Placeholder 28">
            <a:extLst>
              <a:ext uri="{FF2B5EF4-FFF2-40B4-BE49-F238E27FC236}">
                <a16:creationId xmlns:a16="http://schemas.microsoft.com/office/drawing/2014/main" xmlns="" id="{7EF1324C-2C93-4135-83A3-1B6933A0E92B}"/>
              </a:ext>
            </a:extLst>
          </p:cNvPr>
          <p:cNvSpPr>
            <a:spLocks noGrp="1"/>
          </p:cNvSpPr>
          <p:nvPr>
            <p:ph type="pic" sz="quarter" idx="19"/>
          </p:nvPr>
        </p:nvSpPr>
        <p:spPr>
          <a:xfrm>
            <a:off x="8805995" y="8530702"/>
            <a:ext cx="2821013" cy="2821013"/>
          </a:xfrm>
          <a:custGeom>
            <a:avLst/>
            <a:gdLst>
              <a:gd name="connsiteX0" fmla="*/ 0 w 2821013"/>
              <a:gd name="connsiteY0" fmla="*/ 0 h 2821013"/>
              <a:gd name="connsiteX1" fmla="*/ 2821013 w 2821013"/>
              <a:gd name="connsiteY1" fmla="*/ 0 h 2821013"/>
              <a:gd name="connsiteX2" fmla="*/ 2821013 w 2821013"/>
              <a:gd name="connsiteY2" fmla="*/ 2821013 h 2821013"/>
              <a:gd name="connsiteX3" fmla="*/ 0 w 2821013"/>
              <a:gd name="connsiteY3" fmla="*/ 2821013 h 2821013"/>
            </a:gdLst>
            <a:ahLst/>
            <a:cxnLst>
              <a:cxn ang="0">
                <a:pos x="connsiteX0" y="connsiteY0"/>
              </a:cxn>
              <a:cxn ang="0">
                <a:pos x="connsiteX1" y="connsiteY1"/>
              </a:cxn>
              <a:cxn ang="0">
                <a:pos x="connsiteX2" y="connsiteY2"/>
              </a:cxn>
              <a:cxn ang="0">
                <a:pos x="connsiteX3" y="connsiteY3"/>
              </a:cxn>
            </a:cxnLst>
            <a:rect l="l" t="t" r="r" b="b"/>
            <a:pathLst>
              <a:path w="2821013" h="2821013">
                <a:moveTo>
                  <a:pt x="0" y="0"/>
                </a:moveTo>
                <a:lnTo>
                  <a:pt x="2821013" y="0"/>
                </a:lnTo>
                <a:lnTo>
                  <a:pt x="2821013" y="2821013"/>
                </a:lnTo>
                <a:lnTo>
                  <a:pt x="0" y="28210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30" name="Picture Placeholder 29">
            <a:extLst>
              <a:ext uri="{FF2B5EF4-FFF2-40B4-BE49-F238E27FC236}">
                <a16:creationId xmlns:a16="http://schemas.microsoft.com/office/drawing/2014/main" xmlns="" id="{6172CA72-A160-4F89-B462-9B005CF14BC2}"/>
              </a:ext>
            </a:extLst>
          </p:cNvPr>
          <p:cNvSpPr>
            <a:spLocks noGrp="1"/>
          </p:cNvSpPr>
          <p:nvPr>
            <p:ph type="pic" sz="quarter" idx="20"/>
          </p:nvPr>
        </p:nvSpPr>
        <p:spPr>
          <a:xfrm>
            <a:off x="11888215" y="8530702"/>
            <a:ext cx="2821013" cy="2821013"/>
          </a:xfrm>
          <a:custGeom>
            <a:avLst/>
            <a:gdLst>
              <a:gd name="connsiteX0" fmla="*/ 0 w 2821013"/>
              <a:gd name="connsiteY0" fmla="*/ 0 h 2821013"/>
              <a:gd name="connsiteX1" fmla="*/ 2821013 w 2821013"/>
              <a:gd name="connsiteY1" fmla="*/ 0 h 2821013"/>
              <a:gd name="connsiteX2" fmla="*/ 2821013 w 2821013"/>
              <a:gd name="connsiteY2" fmla="*/ 2821013 h 2821013"/>
              <a:gd name="connsiteX3" fmla="*/ 0 w 2821013"/>
              <a:gd name="connsiteY3" fmla="*/ 2821013 h 2821013"/>
            </a:gdLst>
            <a:ahLst/>
            <a:cxnLst>
              <a:cxn ang="0">
                <a:pos x="connsiteX0" y="connsiteY0"/>
              </a:cxn>
              <a:cxn ang="0">
                <a:pos x="connsiteX1" y="connsiteY1"/>
              </a:cxn>
              <a:cxn ang="0">
                <a:pos x="connsiteX2" y="connsiteY2"/>
              </a:cxn>
              <a:cxn ang="0">
                <a:pos x="connsiteX3" y="connsiteY3"/>
              </a:cxn>
            </a:cxnLst>
            <a:rect l="l" t="t" r="r" b="b"/>
            <a:pathLst>
              <a:path w="2821013" h="2821013">
                <a:moveTo>
                  <a:pt x="0" y="0"/>
                </a:moveTo>
                <a:lnTo>
                  <a:pt x="2821013" y="0"/>
                </a:lnTo>
                <a:lnTo>
                  <a:pt x="2821013" y="2821013"/>
                </a:lnTo>
                <a:lnTo>
                  <a:pt x="0" y="28210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42630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500" fill="hold"/>
                                        <p:tgtEl>
                                          <p:spTgt spid="22"/>
                                        </p:tgtEl>
                                        <p:attrNameLst>
                                          <p:attrName>ppt_x</p:attrName>
                                        </p:attrNameLst>
                                      </p:cBhvr>
                                      <p:tavLst>
                                        <p:tav tm="0">
                                          <p:val>
                                            <p:strVal val="0-#ppt_w/2"/>
                                          </p:val>
                                        </p:tav>
                                        <p:tav tm="100000">
                                          <p:val>
                                            <p:strVal val="#ppt_x"/>
                                          </p:val>
                                        </p:tav>
                                      </p:tavLst>
                                    </p:anim>
                                    <p:anim calcmode="lin" valueType="num">
                                      <p:cBhvr additive="base">
                                        <p:cTn id="8" dur="1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ppt_x"/>
                                          </p:val>
                                        </p:tav>
                                        <p:tav tm="100000">
                                          <p:val>
                                            <p:strVal val="#ppt_x"/>
                                          </p:val>
                                        </p:tav>
                                      </p:tavLst>
                                    </p:anim>
                                    <p:anim calcmode="lin" valueType="num">
                                      <p:cBhvr additive="base">
                                        <p:cTn id="12" dur="1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0-#ppt_w/2"/>
                                          </p:val>
                                        </p:tav>
                                        <p:tav tm="100000">
                                          <p:val>
                                            <p:strVal val="#ppt_x"/>
                                          </p:val>
                                        </p:tav>
                                      </p:tavLst>
                                    </p:anim>
                                    <p:anim calcmode="lin" valueType="num">
                                      <p:cBhvr additive="base">
                                        <p:cTn id="20" dur="1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ppt_x"/>
                                          </p:val>
                                        </p:tav>
                                        <p:tav tm="100000">
                                          <p:val>
                                            <p:strVal val="#ppt_x"/>
                                          </p:val>
                                        </p:tav>
                                      </p:tavLst>
                                    </p:anim>
                                    <p:anim calcmode="lin" valueType="num">
                                      <p:cBhvr additive="base">
                                        <p:cTn id="24" dur="1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500" fill="hold"/>
                                        <p:tgtEl>
                                          <p:spTgt spid="27"/>
                                        </p:tgtEl>
                                        <p:attrNameLst>
                                          <p:attrName>ppt_x</p:attrName>
                                        </p:attrNameLst>
                                      </p:cBhvr>
                                      <p:tavLst>
                                        <p:tav tm="0">
                                          <p:val>
                                            <p:strVal val="1+#ppt_w/2"/>
                                          </p:val>
                                        </p:tav>
                                        <p:tav tm="100000">
                                          <p:val>
                                            <p:strVal val="#ppt_x"/>
                                          </p:val>
                                        </p:tav>
                                      </p:tavLst>
                                    </p:anim>
                                    <p:anim calcmode="lin" valueType="num">
                                      <p:cBhvr additive="base">
                                        <p:cTn id="28" dur="1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12" decel="100000" fill="hold" grpId="0" nodeType="withEffect">
                                  <p:stCondLst>
                                    <p:cond delay="6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500" fill="hold"/>
                                        <p:tgtEl>
                                          <p:spTgt spid="28"/>
                                        </p:tgtEl>
                                        <p:attrNameLst>
                                          <p:attrName>ppt_x</p:attrName>
                                        </p:attrNameLst>
                                      </p:cBhvr>
                                      <p:tavLst>
                                        <p:tav tm="0">
                                          <p:val>
                                            <p:strVal val="0-#ppt_w/2"/>
                                          </p:val>
                                        </p:tav>
                                        <p:tav tm="100000">
                                          <p:val>
                                            <p:strVal val="#ppt_x"/>
                                          </p:val>
                                        </p:tav>
                                      </p:tavLst>
                                    </p:anim>
                                    <p:anim calcmode="lin" valueType="num">
                                      <p:cBhvr additive="base">
                                        <p:cTn id="32" dur="1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7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500" fill="hold"/>
                                        <p:tgtEl>
                                          <p:spTgt spid="29"/>
                                        </p:tgtEl>
                                        <p:attrNameLst>
                                          <p:attrName>ppt_x</p:attrName>
                                        </p:attrNameLst>
                                      </p:cBhvr>
                                      <p:tavLst>
                                        <p:tav tm="0">
                                          <p:val>
                                            <p:strVal val="#ppt_x"/>
                                          </p:val>
                                        </p:tav>
                                        <p:tav tm="100000">
                                          <p:val>
                                            <p:strVal val="#ppt_x"/>
                                          </p:val>
                                        </p:tav>
                                      </p:tavLst>
                                    </p:anim>
                                    <p:anim calcmode="lin" valueType="num">
                                      <p:cBhvr additive="base">
                                        <p:cTn id="36" dur="1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6" decel="100000" fill="hold" grpId="0" nodeType="withEffect">
                                  <p:stCondLst>
                                    <p:cond delay="8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500" fill="hold"/>
                                        <p:tgtEl>
                                          <p:spTgt spid="30"/>
                                        </p:tgtEl>
                                        <p:attrNameLst>
                                          <p:attrName>ppt_x</p:attrName>
                                        </p:attrNameLst>
                                      </p:cBhvr>
                                      <p:tavLst>
                                        <p:tav tm="0">
                                          <p:val>
                                            <p:strVal val="1+#ppt_w/2"/>
                                          </p:val>
                                        </p:tav>
                                        <p:tav tm="100000">
                                          <p:val>
                                            <p:strVal val="#ppt_x"/>
                                          </p:val>
                                        </p:tav>
                                      </p:tavLst>
                                    </p:anim>
                                    <p:anim calcmode="lin" valueType="num">
                                      <p:cBhvr additive="base">
                                        <p:cTn id="40" dur="1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xmlns="" id="{4C964FCC-9482-4CD6-9BC7-9F91C695B63A}"/>
              </a:ext>
            </a:extLst>
          </p:cNvPr>
          <p:cNvSpPr>
            <a:spLocks noGrp="1"/>
          </p:cNvSpPr>
          <p:nvPr>
            <p:ph type="pic" sz="quarter" idx="12"/>
          </p:nvPr>
        </p:nvSpPr>
        <p:spPr>
          <a:xfrm>
            <a:off x="1563687" y="1659343"/>
            <a:ext cx="5578984" cy="3351309"/>
          </a:xfrm>
          <a:custGeom>
            <a:avLst/>
            <a:gdLst>
              <a:gd name="connsiteX0" fmla="*/ 0 w 5578984"/>
              <a:gd name="connsiteY0" fmla="*/ 0 h 3351309"/>
              <a:gd name="connsiteX1" fmla="*/ 5578984 w 5578984"/>
              <a:gd name="connsiteY1" fmla="*/ 0 h 3351309"/>
              <a:gd name="connsiteX2" fmla="*/ 5578984 w 5578984"/>
              <a:gd name="connsiteY2" fmla="*/ 3351309 h 3351309"/>
              <a:gd name="connsiteX3" fmla="*/ 0 w 5578984"/>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5578984" h="3351309">
                <a:moveTo>
                  <a:pt x="0" y="0"/>
                </a:moveTo>
                <a:lnTo>
                  <a:pt x="5578984" y="0"/>
                </a:lnTo>
                <a:lnTo>
                  <a:pt x="5578984"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7" name="Picture Placeholder 16">
            <a:extLst>
              <a:ext uri="{FF2B5EF4-FFF2-40B4-BE49-F238E27FC236}">
                <a16:creationId xmlns:a16="http://schemas.microsoft.com/office/drawing/2014/main" xmlns="" id="{2BBC5325-AF23-4B38-A560-00A7930EDB92}"/>
              </a:ext>
            </a:extLst>
          </p:cNvPr>
          <p:cNvSpPr>
            <a:spLocks noGrp="1"/>
          </p:cNvSpPr>
          <p:nvPr>
            <p:ph type="pic" sz="quarter" idx="13"/>
          </p:nvPr>
        </p:nvSpPr>
        <p:spPr>
          <a:xfrm>
            <a:off x="7314366" y="1659343"/>
            <a:ext cx="4879221" cy="3351309"/>
          </a:xfrm>
          <a:custGeom>
            <a:avLst/>
            <a:gdLst>
              <a:gd name="connsiteX0" fmla="*/ 0 w 4879221"/>
              <a:gd name="connsiteY0" fmla="*/ 0 h 3351309"/>
              <a:gd name="connsiteX1" fmla="*/ 4879221 w 4879221"/>
              <a:gd name="connsiteY1" fmla="*/ 0 h 3351309"/>
              <a:gd name="connsiteX2" fmla="*/ 4879221 w 4879221"/>
              <a:gd name="connsiteY2" fmla="*/ 3351309 h 3351309"/>
              <a:gd name="connsiteX3" fmla="*/ 0 w 4879221"/>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4879221" h="3351309">
                <a:moveTo>
                  <a:pt x="0" y="0"/>
                </a:moveTo>
                <a:lnTo>
                  <a:pt x="4879221" y="0"/>
                </a:lnTo>
                <a:lnTo>
                  <a:pt x="4879221"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8" name="Picture Placeholder 17">
            <a:extLst>
              <a:ext uri="{FF2B5EF4-FFF2-40B4-BE49-F238E27FC236}">
                <a16:creationId xmlns:a16="http://schemas.microsoft.com/office/drawing/2014/main" xmlns="" id="{5DC358AC-17FC-4CBD-B3CD-A852A5E27491}"/>
              </a:ext>
            </a:extLst>
          </p:cNvPr>
          <p:cNvSpPr>
            <a:spLocks noGrp="1"/>
          </p:cNvSpPr>
          <p:nvPr>
            <p:ph type="pic" sz="quarter" idx="14"/>
          </p:nvPr>
        </p:nvSpPr>
        <p:spPr>
          <a:xfrm>
            <a:off x="1563688" y="5182346"/>
            <a:ext cx="3434394" cy="3351309"/>
          </a:xfrm>
          <a:custGeom>
            <a:avLst/>
            <a:gdLst>
              <a:gd name="connsiteX0" fmla="*/ 0 w 3434394"/>
              <a:gd name="connsiteY0" fmla="*/ 0 h 3351309"/>
              <a:gd name="connsiteX1" fmla="*/ 3434394 w 3434394"/>
              <a:gd name="connsiteY1" fmla="*/ 0 h 3351309"/>
              <a:gd name="connsiteX2" fmla="*/ 3434394 w 3434394"/>
              <a:gd name="connsiteY2" fmla="*/ 3351309 h 3351309"/>
              <a:gd name="connsiteX3" fmla="*/ 0 w 3434394"/>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3434394" h="3351309">
                <a:moveTo>
                  <a:pt x="0" y="0"/>
                </a:moveTo>
                <a:lnTo>
                  <a:pt x="3434394" y="0"/>
                </a:lnTo>
                <a:lnTo>
                  <a:pt x="3434394"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9" name="Picture Placeholder 18">
            <a:extLst>
              <a:ext uri="{FF2B5EF4-FFF2-40B4-BE49-F238E27FC236}">
                <a16:creationId xmlns:a16="http://schemas.microsoft.com/office/drawing/2014/main" xmlns="" id="{0BBF81E2-3DF4-4B6A-9014-5C226F2AD0BB}"/>
              </a:ext>
            </a:extLst>
          </p:cNvPr>
          <p:cNvSpPr>
            <a:spLocks noGrp="1"/>
          </p:cNvSpPr>
          <p:nvPr>
            <p:ph type="pic" sz="quarter" idx="15"/>
          </p:nvPr>
        </p:nvSpPr>
        <p:spPr>
          <a:xfrm>
            <a:off x="5169777" y="5182346"/>
            <a:ext cx="9253589" cy="3351309"/>
          </a:xfrm>
          <a:custGeom>
            <a:avLst/>
            <a:gdLst>
              <a:gd name="connsiteX0" fmla="*/ 0 w 9253589"/>
              <a:gd name="connsiteY0" fmla="*/ 0 h 3351309"/>
              <a:gd name="connsiteX1" fmla="*/ 9253589 w 9253589"/>
              <a:gd name="connsiteY1" fmla="*/ 0 h 3351309"/>
              <a:gd name="connsiteX2" fmla="*/ 9253589 w 9253589"/>
              <a:gd name="connsiteY2" fmla="*/ 3351309 h 3351309"/>
              <a:gd name="connsiteX3" fmla="*/ 0 w 9253589"/>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9253589" h="3351309">
                <a:moveTo>
                  <a:pt x="0" y="0"/>
                </a:moveTo>
                <a:lnTo>
                  <a:pt x="9253589" y="0"/>
                </a:lnTo>
                <a:lnTo>
                  <a:pt x="9253589"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0" name="Picture Placeholder 19">
            <a:extLst>
              <a:ext uri="{FF2B5EF4-FFF2-40B4-BE49-F238E27FC236}">
                <a16:creationId xmlns:a16="http://schemas.microsoft.com/office/drawing/2014/main" xmlns="" id="{1241E551-A7EA-48E4-907C-5968FE7D0329}"/>
              </a:ext>
            </a:extLst>
          </p:cNvPr>
          <p:cNvSpPr>
            <a:spLocks noGrp="1"/>
          </p:cNvSpPr>
          <p:nvPr>
            <p:ph type="pic" sz="quarter" idx="16"/>
          </p:nvPr>
        </p:nvSpPr>
        <p:spPr>
          <a:xfrm>
            <a:off x="1563688" y="8705349"/>
            <a:ext cx="6407119" cy="3351309"/>
          </a:xfrm>
          <a:custGeom>
            <a:avLst/>
            <a:gdLst>
              <a:gd name="connsiteX0" fmla="*/ 0 w 6407119"/>
              <a:gd name="connsiteY0" fmla="*/ 0 h 3351309"/>
              <a:gd name="connsiteX1" fmla="*/ 6407119 w 6407119"/>
              <a:gd name="connsiteY1" fmla="*/ 0 h 3351309"/>
              <a:gd name="connsiteX2" fmla="*/ 6407119 w 6407119"/>
              <a:gd name="connsiteY2" fmla="*/ 3351309 h 3351309"/>
              <a:gd name="connsiteX3" fmla="*/ 0 w 6407119"/>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6407119" h="3351309">
                <a:moveTo>
                  <a:pt x="0" y="0"/>
                </a:moveTo>
                <a:lnTo>
                  <a:pt x="6407119" y="0"/>
                </a:lnTo>
                <a:lnTo>
                  <a:pt x="6407119"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21" name="Picture Placeholder 20">
            <a:extLst>
              <a:ext uri="{FF2B5EF4-FFF2-40B4-BE49-F238E27FC236}">
                <a16:creationId xmlns:a16="http://schemas.microsoft.com/office/drawing/2014/main" xmlns="" id="{08C7694D-D583-4662-A6EE-9C378074EC79}"/>
              </a:ext>
            </a:extLst>
          </p:cNvPr>
          <p:cNvSpPr>
            <a:spLocks noGrp="1"/>
          </p:cNvSpPr>
          <p:nvPr>
            <p:ph type="pic" sz="quarter" idx="17"/>
          </p:nvPr>
        </p:nvSpPr>
        <p:spPr>
          <a:xfrm>
            <a:off x="8142501" y="8705349"/>
            <a:ext cx="5590752" cy="3351309"/>
          </a:xfrm>
          <a:custGeom>
            <a:avLst/>
            <a:gdLst>
              <a:gd name="connsiteX0" fmla="*/ 0 w 5590752"/>
              <a:gd name="connsiteY0" fmla="*/ 0 h 3351309"/>
              <a:gd name="connsiteX1" fmla="*/ 5590752 w 5590752"/>
              <a:gd name="connsiteY1" fmla="*/ 0 h 3351309"/>
              <a:gd name="connsiteX2" fmla="*/ 5590752 w 5590752"/>
              <a:gd name="connsiteY2" fmla="*/ 3351309 h 3351309"/>
              <a:gd name="connsiteX3" fmla="*/ 0 w 5590752"/>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5590752" h="3351309">
                <a:moveTo>
                  <a:pt x="0" y="0"/>
                </a:moveTo>
                <a:lnTo>
                  <a:pt x="5590752" y="0"/>
                </a:lnTo>
                <a:lnTo>
                  <a:pt x="5590752"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31749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0-#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0-#ppt_w/2"/>
                                          </p:val>
                                        </p:tav>
                                        <p:tav tm="100000">
                                          <p:val>
                                            <p:strVal val="#ppt_x"/>
                                          </p:val>
                                        </p:tav>
                                      </p:tavLst>
                                    </p:anim>
                                    <p:anim calcmode="lin" valueType="num">
                                      <p:cBhvr additive="base">
                                        <p:cTn id="20" dur="1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500" fill="hold"/>
                                        <p:tgtEl>
                                          <p:spTgt spid="20"/>
                                        </p:tgtEl>
                                        <p:attrNameLst>
                                          <p:attrName>ppt_x</p:attrName>
                                        </p:attrNameLst>
                                      </p:cBhvr>
                                      <p:tavLst>
                                        <p:tav tm="0">
                                          <p:val>
                                            <p:strVal val="0-#ppt_w/2"/>
                                          </p:val>
                                        </p:tav>
                                        <p:tav tm="100000">
                                          <p:val>
                                            <p:strVal val="#ppt_x"/>
                                          </p:val>
                                        </p:tav>
                                      </p:tavLst>
                                    </p:anim>
                                    <p:anim calcmode="lin" valueType="num">
                                      <p:cBhvr additive="base">
                                        <p:cTn id="24" dur="1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0-#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xmlns="" id="{D3AB130C-3DB9-4FBF-8630-48711C928100}"/>
              </a:ext>
            </a:extLst>
          </p:cNvPr>
          <p:cNvSpPr>
            <a:spLocks noGrp="1"/>
          </p:cNvSpPr>
          <p:nvPr>
            <p:ph type="pic" sz="quarter" idx="12"/>
          </p:nvPr>
        </p:nvSpPr>
        <p:spPr>
          <a:xfrm>
            <a:off x="2001009" y="1732721"/>
            <a:ext cx="20397784" cy="10174356"/>
          </a:xfrm>
          <a:custGeom>
            <a:avLst/>
            <a:gdLst>
              <a:gd name="connsiteX0" fmla="*/ 0 w 20397784"/>
              <a:gd name="connsiteY0" fmla="*/ 0 h 10174356"/>
              <a:gd name="connsiteX1" fmla="*/ 20397784 w 20397784"/>
              <a:gd name="connsiteY1" fmla="*/ 0 h 10174356"/>
              <a:gd name="connsiteX2" fmla="*/ 20397784 w 20397784"/>
              <a:gd name="connsiteY2" fmla="*/ 10174356 h 10174356"/>
              <a:gd name="connsiteX3" fmla="*/ 0 w 20397784"/>
              <a:gd name="connsiteY3" fmla="*/ 10174356 h 10174356"/>
            </a:gdLst>
            <a:ahLst/>
            <a:cxnLst>
              <a:cxn ang="0">
                <a:pos x="connsiteX0" y="connsiteY0"/>
              </a:cxn>
              <a:cxn ang="0">
                <a:pos x="connsiteX1" y="connsiteY1"/>
              </a:cxn>
              <a:cxn ang="0">
                <a:pos x="connsiteX2" y="connsiteY2"/>
              </a:cxn>
              <a:cxn ang="0">
                <a:pos x="connsiteX3" y="connsiteY3"/>
              </a:cxn>
            </a:cxnLst>
            <a:rect l="l" t="t" r="r" b="b"/>
            <a:pathLst>
              <a:path w="20397784" h="10174356">
                <a:moveTo>
                  <a:pt x="0" y="0"/>
                </a:moveTo>
                <a:lnTo>
                  <a:pt x="20397784" y="0"/>
                </a:lnTo>
                <a:lnTo>
                  <a:pt x="20397784" y="10174356"/>
                </a:lnTo>
                <a:lnTo>
                  <a:pt x="0" y="1017435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7937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82BBDB4A-483C-4989-9ED8-EA5117AB5788}"/>
              </a:ext>
            </a:extLst>
          </p:cNvPr>
          <p:cNvSpPr>
            <a:spLocks noGrp="1"/>
          </p:cNvSpPr>
          <p:nvPr>
            <p:ph type="pic" sz="quarter" idx="12"/>
          </p:nvPr>
        </p:nvSpPr>
        <p:spPr>
          <a:xfrm>
            <a:off x="5958493" y="2212450"/>
            <a:ext cx="2932925" cy="2932925"/>
          </a:xfrm>
          <a:custGeom>
            <a:avLst/>
            <a:gdLst>
              <a:gd name="connsiteX0" fmla="*/ 0 w 2932925"/>
              <a:gd name="connsiteY0" fmla="*/ 0 h 2932925"/>
              <a:gd name="connsiteX1" fmla="*/ 2932925 w 2932925"/>
              <a:gd name="connsiteY1" fmla="*/ 0 h 2932925"/>
              <a:gd name="connsiteX2" fmla="*/ 2932925 w 2932925"/>
              <a:gd name="connsiteY2" fmla="*/ 2932925 h 2932925"/>
              <a:gd name="connsiteX3" fmla="*/ 0 w 2932925"/>
              <a:gd name="connsiteY3" fmla="*/ 2932925 h 2932925"/>
            </a:gdLst>
            <a:ahLst/>
            <a:cxnLst>
              <a:cxn ang="0">
                <a:pos x="connsiteX0" y="connsiteY0"/>
              </a:cxn>
              <a:cxn ang="0">
                <a:pos x="connsiteX1" y="connsiteY1"/>
              </a:cxn>
              <a:cxn ang="0">
                <a:pos x="connsiteX2" y="connsiteY2"/>
              </a:cxn>
              <a:cxn ang="0">
                <a:pos x="connsiteX3" y="connsiteY3"/>
              </a:cxn>
            </a:cxnLst>
            <a:rect l="l" t="t" r="r" b="b"/>
            <a:pathLst>
              <a:path w="2932925" h="2932925">
                <a:moveTo>
                  <a:pt x="0" y="0"/>
                </a:moveTo>
                <a:lnTo>
                  <a:pt x="2932925" y="0"/>
                </a:lnTo>
                <a:lnTo>
                  <a:pt x="2932925" y="2932925"/>
                </a:lnTo>
                <a:lnTo>
                  <a:pt x="0" y="29329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5" name="Picture Placeholder 14">
            <a:extLst>
              <a:ext uri="{FF2B5EF4-FFF2-40B4-BE49-F238E27FC236}">
                <a16:creationId xmlns:a16="http://schemas.microsoft.com/office/drawing/2014/main" xmlns="" id="{BAAC7545-D14D-484F-9522-255A26B40DD8}"/>
              </a:ext>
            </a:extLst>
          </p:cNvPr>
          <p:cNvSpPr>
            <a:spLocks noGrp="1"/>
          </p:cNvSpPr>
          <p:nvPr>
            <p:ph type="pic" sz="quarter" idx="13"/>
          </p:nvPr>
        </p:nvSpPr>
        <p:spPr>
          <a:xfrm>
            <a:off x="9137581" y="2212449"/>
            <a:ext cx="9291099" cy="9291100"/>
          </a:xfrm>
          <a:custGeom>
            <a:avLst/>
            <a:gdLst>
              <a:gd name="connsiteX0" fmla="*/ 0 w 9291099"/>
              <a:gd name="connsiteY0" fmla="*/ 0 h 9291100"/>
              <a:gd name="connsiteX1" fmla="*/ 9291099 w 9291099"/>
              <a:gd name="connsiteY1" fmla="*/ 0 h 9291100"/>
              <a:gd name="connsiteX2" fmla="*/ 9291099 w 9291099"/>
              <a:gd name="connsiteY2" fmla="*/ 9291100 h 9291100"/>
              <a:gd name="connsiteX3" fmla="*/ 0 w 9291099"/>
              <a:gd name="connsiteY3" fmla="*/ 9291100 h 9291100"/>
            </a:gdLst>
            <a:ahLst/>
            <a:cxnLst>
              <a:cxn ang="0">
                <a:pos x="connsiteX0" y="connsiteY0"/>
              </a:cxn>
              <a:cxn ang="0">
                <a:pos x="connsiteX1" y="connsiteY1"/>
              </a:cxn>
              <a:cxn ang="0">
                <a:pos x="connsiteX2" y="connsiteY2"/>
              </a:cxn>
              <a:cxn ang="0">
                <a:pos x="connsiteX3" y="connsiteY3"/>
              </a:cxn>
            </a:cxnLst>
            <a:rect l="l" t="t" r="r" b="b"/>
            <a:pathLst>
              <a:path w="9291099" h="9291100">
                <a:moveTo>
                  <a:pt x="0" y="0"/>
                </a:moveTo>
                <a:lnTo>
                  <a:pt x="9291099" y="0"/>
                </a:lnTo>
                <a:lnTo>
                  <a:pt x="9291099" y="9291100"/>
                </a:lnTo>
                <a:lnTo>
                  <a:pt x="0" y="92911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3" name="Picture Placeholder 12">
            <a:extLst>
              <a:ext uri="{FF2B5EF4-FFF2-40B4-BE49-F238E27FC236}">
                <a16:creationId xmlns:a16="http://schemas.microsoft.com/office/drawing/2014/main" xmlns="" id="{4494124D-FD87-4119-B1B9-8E7EFC900FF9}"/>
              </a:ext>
            </a:extLst>
          </p:cNvPr>
          <p:cNvSpPr>
            <a:spLocks noGrp="1"/>
          </p:cNvSpPr>
          <p:nvPr>
            <p:ph type="pic" sz="quarter" idx="14"/>
          </p:nvPr>
        </p:nvSpPr>
        <p:spPr>
          <a:xfrm>
            <a:off x="5958493" y="5391537"/>
            <a:ext cx="2932925" cy="2932925"/>
          </a:xfrm>
          <a:custGeom>
            <a:avLst/>
            <a:gdLst>
              <a:gd name="connsiteX0" fmla="*/ 0 w 2932925"/>
              <a:gd name="connsiteY0" fmla="*/ 0 h 2932925"/>
              <a:gd name="connsiteX1" fmla="*/ 2932925 w 2932925"/>
              <a:gd name="connsiteY1" fmla="*/ 0 h 2932925"/>
              <a:gd name="connsiteX2" fmla="*/ 2932925 w 2932925"/>
              <a:gd name="connsiteY2" fmla="*/ 2932925 h 2932925"/>
              <a:gd name="connsiteX3" fmla="*/ 0 w 2932925"/>
              <a:gd name="connsiteY3" fmla="*/ 2932925 h 2932925"/>
            </a:gdLst>
            <a:ahLst/>
            <a:cxnLst>
              <a:cxn ang="0">
                <a:pos x="connsiteX0" y="connsiteY0"/>
              </a:cxn>
              <a:cxn ang="0">
                <a:pos x="connsiteX1" y="connsiteY1"/>
              </a:cxn>
              <a:cxn ang="0">
                <a:pos x="connsiteX2" y="connsiteY2"/>
              </a:cxn>
              <a:cxn ang="0">
                <a:pos x="connsiteX3" y="connsiteY3"/>
              </a:cxn>
            </a:cxnLst>
            <a:rect l="l" t="t" r="r" b="b"/>
            <a:pathLst>
              <a:path w="2932925" h="2932925">
                <a:moveTo>
                  <a:pt x="0" y="0"/>
                </a:moveTo>
                <a:lnTo>
                  <a:pt x="2932925" y="0"/>
                </a:lnTo>
                <a:lnTo>
                  <a:pt x="2932925" y="2932925"/>
                </a:lnTo>
                <a:lnTo>
                  <a:pt x="0" y="29329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4" name="Picture Placeholder 13">
            <a:extLst>
              <a:ext uri="{FF2B5EF4-FFF2-40B4-BE49-F238E27FC236}">
                <a16:creationId xmlns:a16="http://schemas.microsoft.com/office/drawing/2014/main" xmlns="" id="{C6726AAF-BDA2-456F-9D59-49772F219C7F}"/>
              </a:ext>
            </a:extLst>
          </p:cNvPr>
          <p:cNvSpPr>
            <a:spLocks noGrp="1"/>
          </p:cNvSpPr>
          <p:nvPr>
            <p:ph type="pic" sz="quarter" idx="15"/>
          </p:nvPr>
        </p:nvSpPr>
        <p:spPr>
          <a:xfrm>
            <a:off x="5958493" y="8570625"/>
            <a:ext cx="2932925" cy="2932925"/>
          </a:xfrm>
          <a:custGeom>
            <a:avLst/>
            <a:gdLst>
              <a:gd name="connsiteX0" fmla="*/ 0 w 2932925"/>
              <a:gd name="connsiteY0" fmla="*/ 0 h 2932925"/>
              <a:gd name="connsiteX1" fmla="*/ 2932925 w 2932925"/>
              <a:gd name="connsiteY1" fmla="*/ 0 h 2932925"/>
              <a:gd name="connsiteX2" fmla="*/ 2932925 w 2932925"/>
              <a:gd name="connsiteY2" fmla="*/ 2932925 h 2932925"/>
              <a:gd name="connsiteX3" fmla="*/ 0 w 2932925"/>
              <a:gd name="connsiteY3" fmla="*/ 2932925 h 2932925"/>
            </a:gdLst>
            <a:ahLst/>
            <a:cxnLst>
              <a:cxn ang="0">
                <a:pos x="connsiteX0" y="connsiteY0"/>
              </a:cxn>
              <a:cxn ang="0">
                <a:pos x="connsiteX1" y="connsiteY1"/>
              </a:cxn>
              <a:cxn ang="0">
                <a:pos x="connsiteX2" y="connsiteY2"/>
              </a:cxn>
              <a:cxn ang="0">
                <a:pos x="connsiteX3" y="connsiteY3"/>
              </a:cxn>
            </a:cxnLst>
            <a:rect l="l" t="t" r="r" b="b"/>
            <a:pathLst>
              <a:path w="2932925" h="2932925">
                <a:moveTo>
                  <a:pt x="0" y="0"/>
                </a:moveTo>
                <a:lnTo>
                  <a:pt x="2932925" y="0"/>
                </a:lnTo>
                <a:lnTo>
                  <a:pt x="2932925" y="2932925"/>
                </a:lnTo>
                <a:lnTo>
                  <a:pt x="0" y="29329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9233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ppt_x"/>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3" grpId="0" animBg="1"/>
      <p:bldP spid="14"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xmlns="" id="{2C836778-F5B4-482E-B688-2B6F61D48377}"/>
              </a:ext>
            </a:extLst>
          </p:cNvPr>
          <p:cNvSpPr>
            <a:spLocks noGrp="1"/>
          </p:cNvSpPr>
          <p:nvPr>
            <p:ph type="pic" sz="quarter" idx="12"/>
          </p:nvPr>
        </p:nvSpPr>
        <p:spPr>
          <a:xfrm>
            <a:off x="5607168" y="1603512"/>
            <a:ext cx="4813540" cy="4176185"/>
          </a:xfrm>
          <a:custGeom>
            <a:avLst/>
            <a:gdLst>
              <a:gd name="connsiteX0" fmla="*/ 0 w 4813540"/>
              <a:gd name="connsiteY0" fmla="*/ 0 h 4176185"/>
              <a:gd name="connsiteX1" fmla="*/ 4813540 w 4813540"/>
              <a:gd name="connsiteY1" fmla="*/ 0 h 4176185"/>
              <a:gd name="connsiteX2" fmla="*/ 4813540 w 4813540"/>
              <a:gd name="connsiteY2" fmla="*/ 4176185 h 4176185"/>
              <a:gd name="connsiteX3" fmla="*/ 0 w 4813540"/>
              <a:gd name="connsiteY3" fmla="*/ 4176185 h 4176185"/>
            </a:gdLst>
            <a:ahLst/>
            <a:cxnLst>
              <a:cxn ang="0">
                <a:pos x="connsiteX0" y="connsiteY0"/>
              </a:cxn>
              <a:cxn ang="0">
                <a:pos x="connsiteX1" y="connsiteY1"/>
              </a:cxn>
              <a:cxn ang="0">
                <a:pos x="connsiteX2" y="connsiteY2"/>
              </a:cxn>
              <a:cxn ang="0">
                <a:pos x="connsiteX3" y="connsiteY3"/>
              </a:cxn>
            </a:cxnLst>
            <a:rect l="l" t="t" r="r" b="b"/>
            <a:pathLst>
              <a:path w="4813540" h="4176185">
                <a:moveTo>
                  <a:pt x="0" y="0"/>
                </a:moveTo>
                <a:lnTo>
                  <a:pt x="4813540" y="0"/>
                </a:lnTo>
                <a:lnTo>
                  <a:pt x="4813540" y="4176185"/>
                </a:lnTo>
                <a:lnTo>
                  <a:pt x="0" y="417618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2" name="Picture Placeholder 11">
            <a:extLst>
              <a:ext uri="{FF2B5EF4-FFF2-40B4-BE49-F238E27FC236}">
                <a16:creationId xmlns:a16="http://schemas.microsoft.com/office/drawing/2014/main" xmlns="" id="{70BD9A33-1BDD-4FEE-B101-544716CE745B}"/>
              </a:ext>
            </a:extLst>
          </p:cNvPr>
          <p:cNvSpPr>
            <a:spLocks noGrp="1"/>
          </p:cNvSpPr>
          <p:nvPr>
            <p:ph type="pic" sz="quarter" idx="13"/>
          </p:nvPr>
        </p:nvSpPr>
        <p:spPr>
          <a:xfrm>
            <a:off x="10708786" y="1603513"/>
            <a:ext cx="4813540" cy="8290985"/>
          </a:xfrm>
          <a:custGeom>
            <a:avLst/>
            <a:gdLst>
              <a:gd name="connsiteX0" fmla="*/ 0 w 4813540"/>
              <a:gd name="connsiteY0" fmla="*/ 0 h 8290985"/>
              <a:gd name="connsiteX1" fmla="*/ 4813540 w 4813540"/>
              <a:gd name="connsiteY1" fmla="*/ 0 h 8290985"/>
              <a:gd name="connsiteX2" fmla="*/ 4813540 w 4813540"/>
              <a:gd name="connsiteY2" fmla="*/ 8290985 h 8290985"/>
              <a:gd name="connsiteX3" fmla="*/ 0 w 4813540"/>
              <a:gd name="connsiteY3" fmla="*/ 8290985 h 8290985"/>
            </a:gdLst>
            <a:ahLst/>
            <a:cxnLst>
              <a:cxn ang="0">
                <a:pos x="connsiteX0" y="connsiteY0"/>
              </a:cxn>
              <a:cxn ang="0">
                <a:pos x="connsiteX1" y="connsiteY1"/>
              </a:cxn>
              <a:cxn ang="0">
                <a:pos x="connsiteX2" y="connsiteY2"/>
              </a:cxn>
              <a:cxn ang="0">
                <a:pos x="connsiteX3" y="connsiteY3"/>
              </a:cxn>
            </a:cxnLst>
            <a:rect l="l" t="t" r="r" b="b"/>
            <a:pathLst>
              <a:path w="4813540" h="8290985">
                <a:moveTo>
                  <a:pt x="0" y="0"/>
                </a:moveTo>
                <a:lnTo>
                  <a:pt x="4813540" y="0"/>
                </a:lnTo>
                <a:lnTo>
                  <a:pt x="4813540" y="8290985"/>
                </a:lnTo>
                <a:lnTo>
                  <a:pt x="0" y="829098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3" name="Picture Placeholder 12">
            <a:extLst>
              <a:ext uri="{FF2B5EF4-FFF2-40B4-BE49-F238E27FC236}">
                <a16:creationId xmlns:a16="http://schemas.microsoft.com/office/drawing/2014/main" xmlns="" id="{82D30366-BBE9-4324-9DCA-ECC26BF463E9}"/>
              </a:ext>
            </a:extLst>
          </p:cNvPr>
          <p:cNvSpPr>
            <a:spLocks noGrp="1"/>
          </p:cNvSpPr>
          <p:nvPr>
            <p:ph type="pic" sz="quarter" idx="14"/>
          </p:nvPr>
        </p:nvSpPr>
        <p:spPr>
          <a:xfrm>
            <a:off x="5607168" y="7061114"/>
            <a:ext cx="4813540" cy="4038494"/>
          </a:xfrm>
          <a:custGeom>
            <a:avLst/>
            <a:gdLst>
              <a:gd name="connsiteX0" fmla="*/ 0 w 4813540"/>
              <a:gd name="connsiteY0" fmla="*/ 0 h 4038494"/>
              <a:gd name="connsiteX1" fmla="*/ 4813540 w 4813540"/>
              <a:gd name="connsiteY1" fmla="*/ 0 h 4038494"/>
              <a:gd name="connsiteX2" fmla="*/ 4813540 w 4813540"/>
              <a:gd name="connsiteY2" fmla="*/ 4038494 h 4038494"/>
              <a:gd name="connsiteX3" fmla="*/ 0 w 4813540"/>
              <a:gd name="connsiteY3" fmla="*/ 4038494 h 4038494"/>
            </a:gdLst>
            <a:ahLst/>
            <a:cxnLst>
              <a:cxn ang="0">
                <a:pos x="connsiteX0" y="connsiteY0"/>
              </a:cxn>
              <a:cxn ang="0">
                <a:pos x="connsiteX1" y="connsiteY1"/>
              </a:cxn>
              <a:cxn ang="0">
                <a:pos x="connsiteX2" y="connsiteY2"/>
              </a:cxn>
              <a:cxn ang="0">
                <a:pos x="connsiteX3" y="connsiteY3"/>
              </a:cxn>
            </a:cxnLst>
            <a:rect l="l" t="t" r="r" b="b"/>
            <a:pathLst>
              <a:path w="4813540" h="4038494">
                <a:moveTo>
                  <a:pt x="0" y="0"/>
                </a:moveTo>
                <a:lnTo>
                  <a:pt x="4813540" y="0"/>
                </a:lnTo>
                <a:lnTo>
                  <a:pt x="4813540" y="4038494"/>
                </a:lnTo>
                <a:lnTo>
                  <a:pt x="0" y="4038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966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xmlns="" id="{29E74CA1-C9C6-441D-949D-CF6B7CD47784}"/>
              </a:ext>
            </a:extLst>
          </p:cNvPr>
          <p:cNvSpPr>
            <a:spLocks noGrp="1"/>
          </p:cNvSpPr>
          <p:nvPr>
            <p:ph type="pic" sz="quarter" idx="13"/>
          </p:nvPr>
        </p:nvSpPr>
        <p:spPr>
          <a:xfrm>
            <a:off x="13129403" y="2122098"/>
            <a:ext cx="8678173" cy="9264770"/>
          </a:xfrm>
          <a:custGeom>
            <a:avLst/>
            <a:gdLst>
              <a:gd name="connsiteX0" fmla="*/ 0 w 9389427"/>
              <a:gd name="connsiteY0" fmla="*/ 0 h 8534400"/>
              <a:gd name="connsiteX1" fmla="*/ 9389427 w 9389427"/>
              <a:gd name="connsiteY1" fmla="*/ 0 h 8534400"/>
              <a:gd name="connsiteX2" fmla="*/ 9389427 w 9389427"/>
              <a:gd name="connsiteY2" fmla="*/ 8534400 h 8534400"/>
              <a:gd name="connsiteX3" fmla="*/ 0 w 9389427"/>
              <a:gd name="connsiteY3" fmla="*/ 8534400 h 8534400"/>
            </a:gdLst>
            <a:ahLst/>
            <a:cxnLst>
              <a:cxn ang="0">
                <a:pos x="connsiteX0" y="connsiteY0"/>
              </a:cxn>
              <a:cxn ang="0">
                <a:pos x="connsiteX1" y="connsiteY1"/>
              </a:cxn>
              <a:cxn ang="0">
                <a:pos x="connsiteX2" y="connsiteY2"/>
              </a:cxn>
              <a:cxn ang="0">
                <a:pos x="connsiteX3" y="connsiteY3"/>
              </a:cxn>
            </a:cxnLst>
            <a:rect l="l" t="t" r="r" b="b"/>
            <a:pathLst>
              <a:path w="9389427" h="8534400">
                <a:moveTo>
                  <a:pt x="0" y="0"/>
                </a:moveTo>
                <a:lnTo>
                  <a:pt x="9389427" y="0"/>
                </a:lnTo>
                <a:lnTo>
                  <a:pt x="9389427" y="8534400"/>
                </a:lnTo>
                <a:lnTo>
                  <a:pt x="0" y="85344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8697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xmlns="" id="{29E74CA1-C9C6-441D-949D-CF6B7CD47784}"/>
              </a:ext>
            </a:extLst>
          </p:cNvPr>
          <p:cNvSpPr>
            <a:spLocks noGrp="1"/>
          </p:cNvSpPr>
          <p:nvPr>
            <p:ph type="pic" sz="quarter" idx="13"/>
          </p:nvPr>
        </p:nvSpPr>
        <p:spPr>
          <a:xfrm>
            <a:off x="2603643" y="2122098"/>
            <a:ext cx="8678173" cy="9264770"/>
          </a:xfrm>
          <a:custGeom>
            <a:avLst/>
            <a:gdLst>
              <a:gd name="connsiteX0" fmla="*/ 0 w 9389427"/>
              <a:gd name="connsiteY0" fmla="*/ 0 h 8534400"/>
              <a:gd name="connsiteX1" fmla="*/ 9389427 w 9389427"/>
              <a:gd name="connsiteY1" fmla="*/ 0 h 8534400"/>
              <a:gd name="connsiteX2" fmla="*/ 9389427 w 9389427"/>
              <a:gd name="connsiteY2" fmla="*/ 8534400 h 8534400"/>
              <a:gd name="connsiteX3" fmla="*/ 0 w 9389427"/>
              <a:gd name="connsiteY3" fmla="*/ 8534400 h 8534400"/>
            </a:gdLst>
            <a:ahLst/>
            <a:cxnLst>
              <a:cxn ang="0">
                <a:pos x="connsiteX0" y="connsiteY0"/>
              </a:cxn>
              <a:cxn ang="0">
                <a:pos x="connsiteX1" y="connsiteY1"/>
              </a:cxn>
              <a:cxn ang="0">
                <a:pos x="connsiteX2" y="connsiteY2"/>
              </a:cxn>
              <a:cxn ang="0">
                <a:pos x="connsiteX3" y="connsiteY3"/>
              </a:cxn>
            </a:cxnLst>
            <a:rect l="l" t="t" r="r" b="b"/>
            <a:pathLst>
              <a:path w="9389427" h="8534400">
                <a:moveTo>
                  <a:pt x="0" y="0"/>
                </a:moveTo>
                <a:lnTo>
                  <a:pt x="9389427" y="0"/>
                </a:lnTo>
                <a:lnTo>
                  <a:pt x="9389427" y="8534400"/>
                </a:lnTo>
                <a:lnTo>
                  <a:pt x="0" y="85344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99732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346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122FED-B9CE-40D8-846C-33FC451E3876}"/>
              </a:ext>
            </a:extLst>
          </p:cNvPr>
          <p:cNvSpPr/>
          <p:nvPr/>
        </p:nvSpPr>
        <p:spPr>
          <a:xfrm>
            <a:off x="1563688" y="1295400"/>
            <a:ext cx="21259800" cy="11049000"/>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A051F579-D711-42D1-88E3-599E003793EC}"/>
              </a:ext>
            </a:extLst>
          </p:cNvPr>
          <p:cNvSpPr>
            <a:spLocks noGrp="1"/>
          </p:cNvSpPr>
          <p:nvPr>
            <p:ph type="pic" sz="quarter" idx="12"/>
          </p:nvPr>
        </p:nvSpPr>
        <p:spPr>
          <a:xfrm>
            <a:off x="12611818" y="2238301"/>
            <a:ext cx="4505211" cy="4505211"/>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3" name="Picture Placeholder 12">
            <a:extLst>
              <a:ext uri="{FF2B5EF4-FFF2-40B4-BE49-F238E27FC236}">
                <a16:creationId xmlns:a16="http://schemas.microsoft.com/office/drawing/2014/main" xmlns="" id="{6CDC450F-D971-47A6-A2A1-D4F35D34013C}"/>
              </a:ext>
            </a:extLst>
          </p:cNvPr>
          <p:cNvSpPr>
            <a:spLocks noGrp="1"/>
          </p:cNvSpPr>
          <p:nvPr>
            <p:ph type="pic" sz="quarter" idx="13"/>
          </p:nvPr>
        </p:nvSpPr>
        <p:spPr>
          <a:xfrm>
            <a:off x="17346006" y="2238301"/>
            <a:ext cx="4505211" cy="4505211"/>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4" name="Picture Placeholder 13">
            <a:extLst>
              <a:ext uri="{FF2B5EF4-FFF2-40B4-BE49-F238E27FC236}">
                <a16:creationId xmlns:a16="http://schemas.microsoft.com/office/drawing/2014/main" xmlns="" id="{8D8E9911-0431-44B1-8B46-0EC0E0A45A9A}"/>
              </a:ext>
            </a:extLst>
          </p:cNvPr>
          <p:cNvSpPr>
            <a:spLocks noGrp="1"/>
          </p:cNvSpPr>
          <p:nvPr>
            <p:ph type="pic" sz="quarter" idx="14"/>
          </p:nvPr>
        </p:nvSpPr>
        <p:spPr>
          <a:xfrm>
            <a:off x="12611818" y="6972489"/>
            <a:ext cx="4505211" cy="4505211"/>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
        <p:nvSpPr>
          <p:cNvPr id="15" name="Picture Placeholder 14">
            <a:extLst>
              <a:ext uri="{FF2B5EF4-FFF2-40B4-BE49-F238E27FC236}">
                <a16:creationId xmlns:a16="http://schemas.microsoft.com/office/drawing/2014/main" xmlns="" id="{ACFF98D4-C8EF-4BC0-96B5-C588DF33D539}"/>
              </a:ext>
            </a:extLst>
          </p:cNvPr>
          <p:cNvSpPr>
            <a:spLocks noGrp="1"/>
          </p:cNvSpPr>
          <p:nvPr>
            <p:ph type="pic" sz="quarter" idx="15"/>
          </p:nvPr>
        </p:nvSpPr>
        <p:spPr>
          <a:xfrm>
            <a:off x="17346006" y="6972489"/>
            <a:ext cx="4505211" cy="4505211"/>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24802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ppt_x"/>
                                          </p:val>
                                        </p:tav>
                                        <p:tav tm="100000">
                                          <p:val>
                                            <p:strVal val="#ppt_x"/>
                                          </p:val>
                                        </p:tav>
                                      </p:tavLst>
                                    </p:anim>
                                    <p:anim calcmode="lin" valueType="num">
                                      <p:cBhvr additive="base">
                                        <p:cTn id="20"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7.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43.xml"/><Relationship Id="rId7"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5" Type="http://schemas.openxmlformats.org/officeDocument/2006/relationships/slideLayout" Target="../slideLayouts/slideLayout145.xml"/><Relationship Id="rId4"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9" Type="http://schemas.openxmlformats.org/officeDocument/2006/relationships/slideLayout" Target="../slideLayouts/slideLayout197.xml"/><Relationship Id="rId21" Type="http://schemas.openxmlformats.org/officeDocument/2006/relationships/slideLayout" Target="../slideLayouts/slideLayout179.xml"/><Relationship Id="rId34" Type="http://schemas.openxmlformats.org/officeDocument/2006/relationships/slideLayout" Target="../slideLayouts/slideLayout192.xml"/><Relationship Id="rId42" Type="http://schemas.openxmlformats.org/officeDocument/2006/relationships/slideLayout" Target="../slideLayouts/slideLayout200.xml"/><Relationship Id="rId47" Type="http://schemas.openxmlformats.org/officeDocument/2006/relationships/slideLayout" Target="../slideLayouts/slideLayout205.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9" Type="http://schemas.openxmlformats.org/officeDocument/2006/relationships/slideLayout" Target="../slideLayouts/slideLayout187.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32" Type="http://schemas.openxmlformats.org/officeDocument/2006/relationships/slideLayout" Target="../slideLayouts/slideLayout190.xml"/><Relationship Id="rId37" Type="http://schemas.openxmlformats.org/officeDocument/2006/relationships/slideLayout" Target="../slideLayouts/slideLayout195.xml"/><Relationship Id="rId40" Type="http://schemas.openxmlformats.org/officeDocument/2006/relationships/slideLayout" Target="../slideLayouts/slideLayout198.xml"/><Relationship Id="rId45" Type="http://schemas.openxmlformats.org/officeDocument/2006/relationships/slideLayout" Target="../slideLayouts/slideLayout203.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36" Type="http://schemas.openxmlformats.org/officeDocument/2006/relationships/slideLayout" Target="../slideLayouts/slideLayout194.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31" Type="http://schemas.openxmlformats.org/officeDocument/2006/relationships/slideLayout" Target="../slideLayouts/slideLayout189.xml"/><Relationship Id="rId44" Type="http://schemas.openxmlformats.org/officeDocument/2006/relationships/slideLayout" Target="../slideLayouts/slideLayout202.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slideLayout" Target="../slideLayouts/slideLayout185.xml"/><Relationship Id="rId30" Type="http://schemas.openxmlformats.org/officeDocument/2006/relationships/slideLayout" Target="../slideLayouts/slideLayout188.xml"/><Relationship Id="rId35" Type="http://schemas.openxmlformats.org/officeDocument/2006/relationships/slideLayout" Target="../slideLayouts/slideLayout193.xml"/><Relationship Id="rId43" Type="http://schemas.openxmlformats.org/officeDocument/2006/relationships/slideLayout" Target="../slideLayouts/slideLayout201.xml"/><Relationship Id="rId48" Type="http://schemas.openxmlformats.org/officeDocument/2006/relationships/theme" Target="../theme/theme15.xml"/><Relationship Id="rId8" Type="http://schemas.openxmlformats.org/officeDocument/2006/relationships/slideLayout" Target="../slideLayouts/slideLayout166.xml"/><Relationship Id="rId3" Type="http://schemas.openxmlformats.org/officeDocument/2006/relationships/slideLayout" Target="../slideLayouts/slideLayout161.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33" Type="http://schemas.openxmlformats.org/officeDocument/2006/relationships/slideLayout" Target="../slideLayouts/slideLayout191.xml"/><Relationship Id="rId38" Type="http://schemas.openxmlformats.org/officeDocument/2006/relationships/slideLayout" Target="../slideLayouts/slideLayout196.xml"/><Relationship Id="rId46" Type="http://schemas.openxmlformats.org/officeDocument/2006/relationships/slideLayout" Target="../slideLayouts/slideLayout204.xml"/><Relationship Id="rId20" Type="http://schemas.openxmlformats.org/officeDocument/2006/relationships/slideLayout" Target="../slideLayouts/slideLayout178.xml"/><Relationship Id="rId41"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image" Target="../media/image1.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image" Target="../media/image1.png"/><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theme" Target="../theme/theme6.xml"/><Relationship Id="rId8"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11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2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C0609E7-B21A-44A3-8DFD-8D2964CD8535}"/>
              </a:ext>
            </a:extLst>
          </p:cNvPr>
          <p:cNvSpPr txBox="1"/>
          <p:nvPr/>
        </p:nvSpPr>
        <p:spPr>
          <a:xfrm rot="16200000">
            <a:off x="21854692" y="5902011"/>
            <a:ext cx="3502882" cy="400110"/>
          </a:xfrm>
          <a:prstGeom prst="rect">
            <a:avLst/>
          </a:prstGeom>
          <a:noFill/>
        </p:spPr>
        <p:txBody>
          <a:bodyPr wrap="none" rtlCol="0" anchor="ctr">
            <a:spAutoFit/>
          </a:bodyPr>
          <a:lstStyle/>
          <a:p>
            <a:pPr algn="l"/>
            <a:r>
              <a:rPr lang="tr-TR" sz="2000" b="1" kern="1200" dirty="0">
                <a:solidFill>
                  <a:schemeClr val="tx1"/>
                </a:solidFill>
                <a:latin typeface="CamberW04-Regular" panose="01000000000000000000" pitchFamily="2" charset="-94"/>
                <a:ea typeface="+mn-ea"/>
                <a:cs typeface="+mn-cs"/>
              </a:rPr>
              <a:t>Yükseköğretim Kalite Kurulu</a:t>
            </a:r>
            <a:endParaRPr lang="en-US" sz="2000" dirty="0">
              <a:solidFill>
                <a:schemeClr val="tx1"/>
              </a:solidFill>
              <a:latin typeface="CamberW04-Regular" panose="01000000000000000000" pitchFamily="2" charset="-94"/>
            </a:endParaRPr>
          </a:p>
        </p:txBody>
      </p:sp>
      <p:sp>
        <p:nvSpPr>
          <p:cNvPr id="10" name="Oval 9">
            <a:extLst>
              <a:ext uri="{FF2B5EF4-FFF2-40B4-BE49-F238E27FC236}">
                <a16:creationId xmlns:a16="http://schemas.microsoft.com/office/drawing/2014/main" xmlns="" id="{DC360901-01AD-4430-8498-AB1A082771C1}"/>
              </a:ext>
            </a:extLst>
          </p:cNvPr>
          <p:cNvSpPr/>
          <p:nvPr/>
        </p:nvSpPr>
        <p:spPr>
          <a:xfrm>
            <a:off x="729638" y="739163"/>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1" name="Oval 10">
            <a:extLst>
              <a:ext uri="{FF2B5EF4-FFF2-40B4-BE49-F238E27FC236}">
                <a16:creationId xmlns:a16="http://schemas.microsoft.com/office/drawing/2014/main" xmlns="" id="{E1BF17D6-2B7C-4C41-8849-23DB4B7E1C12}"/>
              </a:ext>
            </a:extLst>
          </p:cNvPr>
          <p:cNvSpPr/>
          <p:nvPr/>
        </p:nvSpPr>
        <p:spPr>
          <a:xfrm>
            <a:off x="729638" y="1036819"/>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2" name="Oval 11">
            <a:extLst>
              <a:ext uri="{FF2B5EF4-FFF2-40B4-BE49-F238E27FC236}">
                <a16:creationId xmlns:a16="http://schemas.microsoft.com/office/drawing/2014/main" xmlns="" id="{7A9D41FB-1A1C-4F29-8C1E-719377825060}"/>
              </a:ext>
            </a:extLst>
          </p:cNvPr>
          <p:cNvSpPr/>
          <p:nvPr/>
        </p:nvSpPr>
        <p:spPr>
          <a:xfrm>
            <a:off x="729638" y="1334475"/>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3" name="Slide Number Placeholder 5">
            <a:extLst>
              <a:ext uri="{FF2B5EF4-FFF2-40B4-BE49-F238E27FC236}">
                <a16:creationId xmlns:a16="http://schemas.microsoft.com/office/drawing/2014/main" xmlns="" id="{9A9AFC40-C19C-466C-9791-7DEB2FEE23C0}"/>
              </a:ext>
            </a:extLst>
          </p:cNvPr>
          <p:cNvSpPr txBox="1">
            <a:spLocks/>
          </p:cNvSpPr>
          <p:nvPr/>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CamberW04-Medium" panose="01000000000000000000" pitchFamily="2" charset="-94"/>
              </a:rPr>
              <a:pPr algn="ctr"/>
              <a:t>‹#›</a:t>
            </a:fld>
            <a:endParaRPr lang="en-US" sz="1400" b="1" dirty="0">
              <a:solidFill>
                <a:schemeClr val="tx1">
                  <a:lumMod val="90000"/>
                  <a:lumOff val="10000"/>
                </a:schemeClr>
              </a:solidFill>
              <a:latin typeface="CamberW04-Medium" panose="01000000000000000000" pitchFamily="2" charset="-94"/>
            </a:endParaRPr>
          </a:p>
        </p:txBody>
      </p:sp>
      <p:pic>
        <p:nvPicPr>
          <p:cNvPr id="3" name="Resim 2">
            <a:extLst>
              <a:ext uri="{FF2B5EF4-FFF2-40B4-BE49-F238E27FC236}">
                <a16:creationId xmlns:a16="http://schemas.microsoft.com/office/drawing/2014/main" xmlns="" id="{3800D667-0A51-4F94-8629-83981EEF7E1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666422" y="6246741"/>
            <a:ext cx="2894945" cy="868484"/>
          </a:xfrm>
          <a:prstGeom prst="rect">
            <a:avLst/>
          </a:prstGeom>
        </p:spPr>
      </p:pic>
      <p:pic>
        <p:nvPicPr>
          <p:cNvPr id="2" name="Resim 1">
            <a:extLst>
              <a:ext uri="{FF2B5EF4-FFF2-40B4-BE49-F238E27FC236}">
                <a16:creationId xmlns:a16="http://schemas.microsoft.com/office/drawing/2014/main" xmlns="" id="{EF41445A-0ED3-426F-BFC2-0BA239E05324}"/>
              </a:ext>
            </a:extLst>
          </p:cNvPr>
          <p:cNvPicPr>
            <a:picLocks noChangeAspect="1"/>
          </p:cNvPicPr>
          <p:nvPr userDrawn="1"/>
        </p:nvPicPr>
        <p:blipFill>
          <a:blip r:embed="rId7"/>
          <a:stretch>
            <a:fillRect/>
          </a:stretch>
        </p:blipFill>
        <p:spPr>
          <a:xfrm>
            <a:off x="346808" y="10444660"/>
            <a:ext cx="902286" cy="859611"/>
          </a:xfrm>
          <a:prstGeom prst="rect">
            <a:avLst/>
          </a:prstGeom>
        </p:spPr>
      </p:pic>
      <p:pic>
        <p:nvPicPr>
          <p:cNvPr id="4" name="Resim 3">
            <a:extLst>
              <a:ext uri="{FF2B5EF4-FFF2-40B4-BE49-F238E27FC236}">
                <a16:creationId xmlns:a16="http://schemas.microsoft.com/office/drawing/2014/main" xmlns="" id="{50B6B66A-BFF6-452E-8278-AF3FD7E64EA2}"/>
              </a:ext>
            </a:extLst>
          </p:cNvPr>
          <p:cNvPicPr>
            <a:picLocks noChangeAspect="1"/>
          </p:cNvPicPr>
          <p:nvPr userDrawn="1"/>
        </p:nvPicPr>
        <p:blipFill>
          <a:blip r:embed="rId8"/>
          <a:stretch>
            <a:fillRect/>
          </a:stretch>
        </p:blipFill>
        <p:spPr>
          <a:xfrm>
            <a:off x="346808" y="11065056"/>
            <a:ext cx="902286" cy="859611"/>
          </a:xfrm>
          <a:prstGeom prst="rect">
            <a:avLst/>
          </a:prstGeom>
        </p:spPr>
      </p:pic>
      <p:pic>
        <p:nvPicPr>
          <p:cNvPr id="5" name="Resim 4">
            <a:extLst>
              <a:ext uri="{FF2B5EF4-FFF2-40B4-BE49-F238E27FC236}">
                <a16:creationId xmlns:a16="http://schemas.microsoft.com/office/drawing/2014/main" xmlns="" id="{6DC5C43A-9B66-4D40-9631-9A42850E963B}"/>
              </a:ext>
            </a:extLst>
          </p:cNvPr>
          <p:cNvPicPr>
            <a:picLocks noChangeAspect="1"/>
          </p:cNvPicPr>
          <p:nvPr userDrawn="1"/>
        </p:nvPicPr>
        <p:blipFill>
          <a:blip r:embed="rId9"/>
          <a:stretch>
            <a:fillRect/>
          </a:stretch>
        </p:blipFill>
        <p:spPr>
          <a:xfrm>
            <a:off x="346808" y="11685452"/>
            <a:ext cx="902286" cy="859611"/>
          </a:xfrm>
          <a:prstGeom prst="rect">
            <a:avLst/>
          </a:prstGeom>
        </p:spPr>
      </p:pic>
      <p:pic>
        <p:nvPicPr>
          <p:cNvPr id="6" name="Resim 5">
            <a:extLst>
              <a:ext uri="{FF2B5EF4-FFF2-40B4-BE49-F238E27FC236}">
                <a16:creationId xmlns:a16="http://schemas.microsoft.com/office/drawing/2014/main" xmlns="" id="{CC90065C-EA3C-4895-B22E-F81ECC1F0B61}"/>
              </a:ext>
            </a:extLst>
          </p:cNvPr>
          <p:cNvPicPr>
            <a:picLocks noChangeAspect="1"/>
          </p:cNvPicPr>
          <p:nvPr userDrawn="1"/>
        </p:nvPicPr>
        <p:blipFill>
          <a:blip r:embed="rId10"/>
          <a:stretch>
            <a:fillRect/>
          </a:stretch>
        </p:blipFill>
        <p:spPr>
          <a:xfrm>
            <a:off x="344538" y="12344920"/>
            <a:ext cx="902286" cy="859611"/>
          </a:xfrm>
          <a:prstGeom prst="rect">
            <a:avLst/>
          </a:prstGeom>
        </p:spPr>
      </p:pic>
    </p:spTree>
    <p:extLst>
      <p:ext uri="{BB962C8B-B14F-4D97-AF65-F5344CB8AC3E}">
        <p14:creationId xmlns:p14="http://schemas.microsoft.com/office/powerpoint/2010/main" val="2936747589"/>
      </p:ext>
    </p:extLst>
  </p:cSld>
  <p:clrMap bg1="lt1" tx1="dk1" bg2="lt2" tx2="dk2" accent1="accent1" accent2="accent2" accent3="accent3" accent4="accent4" accent5="accent5" accent6="accent6" hlink="hlink" folHlink="folHlink"/>
  <p:sldLayoutIdLst>
    <p:sldLayoutId id="2147483797" r:id="rId1"/>
    <p:sldLayoutId id="2147484030" r:id="rId2"/>
    <p:sldLayoutId id="2147483820" r:id="rId3"/>
    <p:sldLayoutId id="2147483819"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C0609E7-B21A-44A3-8DFD-8D2964CD8535}"/>
              </a:ext>
            </a:extLst>
          </p:cNvPr>
          <p:cNvSpPr txBox="1"/>
          <p:nvPr/>
        </p:nvSpPr>
        <p:spPr>
          <a:xfrm rot="16200000">
            <a:off x="21792970" y="5902011"/>
            <a:ext cx="3626314" cy="400110"/>
          </a:xfrm>
          <a:prstGeom prst="rect">
            <a:avLst/>
          </a:prstGeom>
          <a:noFill/>
        </p:spPr>
        <p:txBody>
          <a:bodyPr wrap="none" rtlCol="0" anchor="ctr">
            <a:spAutoFit/>
          </a:bodyPr>
          <a:lstStyle/>
          <a:p>
            <a:pPr algn="l"/>
            <a:r>
              <a:rPr lang="en-US" sz="2000" b="1" dirty="0" err="1">
                <a:solidFill>
                  <a:schemeClr val="tx1"/>
                </a:solidFill>
                <a:latin typeface="+mj-lt"/>
              </a:rPr>
              <a:t>Yükseköğretim</a:t>
            </a:r>
            <a:r>
              <a:rPr lang="en-US" sz="2000" b="1" dirty="0">
                <a:solidFill>
                  <a:schemeClr val="tx1"/>
                </a:solidFill>
                <a:latin typeface="+mj-lt"/>
              </a:rPr>
              <a:t> </a:t>
            </a:r>
            <a:r>
              <a:rPr lang="en-US" sz="2000" b="1" dirty="0" err="1">
                <a:solidFill>
                  <a:schemeClr val="tx1"/>
                </a:solidFill>
                <a:latin typeface="+mj-lt"/>
              </a:rPr>
              <a:t>Kalite</a:t>
            </a:r>
            <a:r>
              <a:rPr lang="en-US" sz="2000" b="1" dirty="0">
                <a:solidFill>
                  <a:schemeClr val="tx1"/>
                </a:solidFill>
                <a:latin typeface="+mj-lt"/>
              </a:rPr>
              <a:t> </a:t>
            </a:r>
            <a:r>
              <a:rPr lang="en-US" sz="2000" b="1" dirty="0" err="1">
                <a:solidFill>
                  <a:schemeClr val="tx1"/>
                </a:solidFill>
                <a:latin typeface="+mj-lt"/>
              </a:rPr>
              <a:t>Kurulu</a:t>
            </a:r>
            <a:endParaRPr lang="en-US" sz="2000" dirty="0">
              <a:solidFill>
                <a:schemeClr val="tx1"/>
              </a:solidFill>
              <a:latin typeface="CamberW04-Regular" panose="01000000000000000000" pitchFamily="2" charset="-94"/>
            </a:endParaRPr>
          </a:p>
        </p:txBody>
      </p:sp>
      <p:sp>
        <p:nvSpPr>
          <p:cNvPr id="10" name="Oval 9">
            <a:extLst>
              <a:ext uri="{FF2B5EF4-FFF2-40B4-BE49-F238E27FC236}">
                <a16:creationId xmlns:a16="http://schemas.microsoft.com/office/drawing/2014/main" xmlns="" id="{DC360901-01AD-4430-8498-AB1A082771C1}"/>
              </a:ext>
            </a:extLst>
          </p:cNvPr>
          <p:cNvSpPr/>
          <p:nvPr/>
        </p:nvSpPr>
        <p:spPr>
          <a:xfrm>
            <a:off x="729638" y="739163"/>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1" name="Oval 10">
            <a:extLst>
              <a:ext uri="{FF2B5EF4-FFF2-40B4-BE49-F238E27FC236}">
                <a16:creationId xmlns:a16="http://schemas.microsoft.com/office/drawing/2014/main" xmlns="" id="{E1BF17D6-2B7C-4C41-8849-23DB4B7E1C12}"/>
              </a:ext>
            </a:extLst>
          </p:cNvPr>
          <p:cNvSpPr/>
          <p:nvPr/>
        </p:nvSpPr>
        <p:spPr>
          <a:xfrm>
            <a:off x="729638" y="1036819"/>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2" name="Oval 11">
            <a:extLst>
              <a:ext uri="{FF2B5EF4-FFF2-40B4-BE49-F238E27FC236}">
                <a16:creationId xmlns:a16="http://schemas.microsoft.com/office/drawing/2014/main" xmlns="" id="{7A9D41FB-1A1C-4F29-8C1E-719377825060}"/>
              </a:ext>
            </a:extLst>
          </p:cNvPr>
          <p:cNvSpPr/>
          <p:nvPr/>
        </p:nvSpPr>
        <p:spPr>
          <a:xfrm>
            <a:off x="729638" y="1334475"/>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3" name="Slide Number Placeholder 5">
            <a:extLst>
              <a:ext uri="{FF2B5EF4-FFF2-40B4-BE49-F238E27FC236}">
                <a16:creationId xmlns:a16="http://schemas.microsoft.com/office/drawing/2014/main" xmlns="" id="{9A9AFC40-C19C-466C-9791-7DEB2FEE23C0}"/>
              </a:ext>
            </a:extLst>
          </p:cNvPr>
          <p:cNvSpPr txBox="1">
            <a:spLocks/>
          </p:cNvSpPr>
          <p:nvPr/>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mj-lt"/>
              </a:rPr>
              <a:pPr algn="ctr"/>
              <a:t>‹#›</a:t>
            </a:fld>
            <a:endParaRPr lang="en-US" sz="1400" b="1">
              <a:solidFill>
                <a:schemeClr val="tx1">
                  <a:lumMod val="90000"/>
                  <a:lumOff val="10000"/>
                </a:schemeClr>
              </a:solidFill>
              <a:latin typeface="+mj-lt"/>
            </a:endParaRPr>
          </a:p>
        </p:txBody>
      </p:sp>
      <p:sp>
        <p:nvSpPr>
          <p:cNvPr id="14" name="Rectangle 18">
            <a:extLst>
              <a:ext uri="{FF2B5EF4-FFF2-40B4-BE49-F238E27FC236}">
                <a16:creationId xmlns:a16="http://schemas.microsoft.com/office/drawing/2014/main" xmlns="" id="{162B1C5B-E9A4-4E5D-87DB-F77E26CEB256}"/>
              </a:ext>
            </a:extLst>
          </p:cNvPr>
          <p:cNvSpPr/>
          <p:nvPr userDrawn="1"/>
        </p:nvSpPr>
        <p:spPr>
          <a:xfrm>
            <a:off x="425240" y="11744613"/>
            <a:ext cx="595035" cy="584775"/>
          </a:xfrm>
          <a:prstGeom prst="rect">
            <a:avLst/>
          </a:prstGeom>
        </p:spPr>
        <p:txBody>
          <a:bodyPr wrap="none" anchor="ctr">
            <a:spAutoFit/>
          </a:bodyPr>
          <a:lstStyle/>
          <a:p>
            <a:pPr algn="ctr"/>
            <a:r>
              <a:rPr lang="en-US" sz="3200" dirty="0">
                <a:solidFill>
                  <a:srgbClr val="0070C0"/>
                </a:solidFill>
                <a:latin typeface="Designball-Social-01" pitchFamily="2" charset="0"/>
              </a:rPr>
              <a:t>U</a:t>
            </a:r>
          </a:p>
        </p:txBody>
      </p:sp>
      <p:sp>
        <p:nvSpPr>
          <p:cNvPr id="15" name="Rectangle 19">
            <a:extLst>
              <a:ext uri="{FF2B5EF4-FFF2-40B4-BE49-F238E27FC236}">
                <a16:creationId xmlns:a16="http://schemas.microsoft.com/office/drawing/2014/main" xmlns="" id="{E7E5A1A4-BD61-4444-B7C1-F16BA69F3588}"/>
              </a:ext>
            </a:extLst>
          </p:cNvPr>
          <p:cNvSpPr/>
          <p:nvPr userDrawn="1"/>
        </p:nvSpPr>
        <p:spPr>
          <a:xfrm>
            <a:off x="425240" y="11107701"/>
            <a:ext cx="595036" cy="584775"/>
          </a:xfrm>
          <a:prstGeom prst="rect">
            <a:avLst/>
          </a:prstGeom>
        </p:spPr>
        <p:txBody>
          <a:bodyPr wrap="none" anchor="ctr">
            <a:spAutoFit/>
          </a:bodyPr>
          <a:lstStyle/>
          <a:p>
            <a:pPr algn="ctr"/>
            <a:r>
              <a:rPr lang="en-US" sz="3200" dirty="0">
                <a:solidFill>
                  <a:srgbClr val="0070C0"/>
                </a:solidFill>
                <a:latin typeface="Designball-Social-01" pitchFamily="2" charset="0"/>
              </a:rPr>
              <a:t>C</a:t>
            </a:r>
          </a:p>
        </p:txBody>
      </p:sp>
      <p:sp>
        <p:nvSpPr>
          <p:cNvPr id="16" name="Rectangle 20">
            <a:extLst>
              <a:ext uri="{FF2B5EF4-FFF2-40B4-BE49-F238E27FC236}">
                <a16:creationId xmlns:a16="http://schemas.microsoft.com/office/drawing/2014/main" xmlns="" id="{5B91EAA2-74D2-411B-9FE0-8DDA77BE8577}"/>
              </a:ext>
            </a:extLst>
          </p:cNvPr>
          <p:cNvSpPr/>
          <p:nvPr userDrawn="1"/>
        </p:nvSpPr>
        <p:spPr>
          <a:xfrm>
            <a:off x="396329" y="12381525"/>
            <a:ext cx="595036" cy="584775"/>
          </a:xfrm>
          <a:prstGeom prst="rect">
            <a:avLst/>
          </a:prstGeom>
        </p:spPr>
        <p:txBody>
          <a:bodyPr wrap="none" anchor="ctr">
            <a:spAutoFit/>
          </a:bodyPr>
          <a:lstStyle/>
          <a:p>
            <a:pPr algn="ctr"/>
            <a:r>
              <a:rPr lang="en-US" sz="3200" dirty="0">
                <a:solidFill>
                  <a:srgbClr val="0070C0"/>
                </a:solidFill>
                <a:latin typeface="Designball-Social-01" pitchFamily="2" charset="0"/>
              </a:rPr>
              <a:t>c</a:t>
            </a:r>
          </a:p>
        </p:txBody>
      </p:sp>
      <p:sp>
        <p:nvSpPr>
          <p:cNvPr id="17" name="Rectangle 18">
            <a:extLst>
              <a:ext uri="{FF2B5EF4-FFF2-40B4-BE49-F238E27FC236}">
                <a16:creationId xmlns:a16="http://schemas.microsoft.com/office/drawing/2014/main" xmlns="" id="{DF5A2750-AB08-4C15-B884-61895EE97DBE}"/>
              </a:ext>
            </a:extLst>
          </p:cNvPr>
          <p:cNvSpPr/>
          <p:nvPr userDrawn="1"/>
        </p:nvSpPr>
        <p:spPr>
          <a:xfrm>
            <a:off x="425240" y="10496857"/>
            <a:ext cx="595035" cy="584775"/>
          </a:xfrm>
          <a:prstGeom prst="rect">
            <a:avLst/>
          </a:prstGeom>
        </p:spPr>
        <p:txBody>
          <a:bodyPr wrap="none" anchor="ctr">
            <a:spAutoFit/>
          </a:bodyPr>
          <a:lstStyle/>
          <a:p>
            <a:pPr algn="ctr"/>
            <a:r>
              <a:rPr lang="en-US" sz="3200" dirty="0">
                <a:solidFill>
                  <a:srgbClr val="0070C0"/>
                </a:solidFill>
                <a:latin typeface="Designball-Social-01" pitchFamily="2" charset="0"/>
              </a:rPr>
              <a:t>H</a:t>
            </a:r>
          </a:p>
        </p:txBody>
      </p:sp>
      <p:pic>
        <p:nvPicPr>
          <p:cNvPr id="18" name="Resim 17">
            <a:extLst>
              <a:ext uri="{FF2B5EF4-FFF2-40B4-BE49-F238E27FC236}">
                <a16:creationId xmlns:a16="http://schemas.microsoft.com/office/drawing/2014/main" xmlns="" id="{83DC87DB-841A-4BD6-9F83-E714896C948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666422" y="6246741"/>
            <a:ext cx="2894945" cy="868484"/>
          </a:xfrm>
          <a:prstGeom prst="rect">
            <a:avLst/>
          </a:prstGeom>
        </p:spPr>
      </p:pic>
    </p:spTree>
    <p:extLst>
      <p:ext uri="{BB962C8B-B14F-4D97-AF65-F5344CB8AC3E}">
        <p14:creationId xmlns:p14="http://schemas.microsoft.com/office/powerpoint/2010/main" val="124434143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C0609E7-B21A-44A3-8DFD-8D2964CD8535}"/>
              </a:ext>
            </a:extLst>
          </p:cNvPr>
          <p:cNvSpPr txBox="1"/>
          <p:nvPr/>
        </p:nvSpPr>
        <p:spPr>
          <a:xfrm rot="16200000">
            <a:off x="21792970" y="5902011"/>
            <a:ext cx="3626314" cy="400110"/>
          </a:xfrm>
          <a:prstGeom prst="rect">
            <a:avLst/>
          </a:prstGeom>
          <a:noFill/>
        </p:spPr>
        <p:txBody>
          <a:bodyPr wrap="none" rtlCol="0" anchor="ctr">
            <a:spAutoFit/>
          </a:bodyPr>
          <a:lstStyle/>
          <a:p>
            <a:pPr algn="l"/>
            <a:r>
              <a:rPr lang="en-US" sz="2000" b="1" dirty="0" err="1">
                <a:solidFill>
                  <a:schemeClr val="tx1"/>
                </a:solidFill>
                <a:latin typeface="+mj-lt"/>
              </a:rPr>
              <a:t>Yükseköğretim</a:t>
            </a:r>
            <a:r>
              <a:rPr lang="en-US" sz="2000" b="1" dirty="0">
                <a:solidFill>
                  <a:schemeClr val="tx1"/>
                </a:solidFill>
                <a:latin typeface="+mj-lt"/>
              </a:rPr>
              <a:t> </a:t>
            </a:r>
            <a:r>
              <a:rPr lang="en-US" sz="2000" b="1" dirty="0" err="1">
                <a:solidFill>
                  <a:schemeClr val="tx1"/>
                </a:solidFill>
                <a:latin typeface="+mj-lt"/>
              </a:rPr>
              <a:t>Kalite</a:t>
            </a:r>
            <a:r>
              <a:rPr lang="en-US" sz="2000" b="1" dirty="0">
                <a:solidFill>
                  <a:schemeClr val="tx1"/>
                </a:solidFill>
                <a:latin typeface="+mj-lt"/>
              </a:rPr>
              <a:t> </a:t>
            </a:r>
            <a:r>
              <a:rPr lang="en-US" sz="2000" b="1" dirty="0" err="1">
                <a:solidFill>
                  <a:schemeClr val="tx1"/>
                </a:solidFill>
                <a:latin typeface="+mj-lt"/>
              </a:rPr>
              <a:t>Kurulu</a:t>
            </a:r>
            <a:endParaRPr lang="en-US" sz="2000" dirty="0">
              <a:solidFill>
                <a:schemeClr val="tx1"/>
              </a:solidFill>
              <a:latin typeface="CamberW04-Regular" panose="01000000000000000000" pitchFamily="2" charset="-94"/>
            </a:endParaRPr>
          </a:p>
        </p:txBody>
      </p:sp>
      <p:sp>
        <p:nvSpPr>
          <p:cNvPr id="10" name="Oval 9">
            <a:extLst>
              <a:ext uri="{FF2B5EF4-FFF2-40B4-BE49-F238E27FC236}">
                <a16:creationId xmlns:a16="http://schemas.microsoft.com/office/drawing/2014/main" xmlns="" id="{DC360901-01AD-4430-8498-AB1A082771C1}"/>
              </a:ext>
            </a:extLst>
          </p:cNvPr>
          <p:cNvSpPr/>
          <p:nvPr/>
        </p:nvSpPr>
        <p:spPr>
          <a:xfrm>
            <a:off x="729638" y="739163"/>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1" name="Oval 10">
            <a:extLst>
              <a:ext uri="{FF2B5EF4-FFF2-40B4-BE49-F238E27FC236}">
                <a16:creationId xmlns:a16="http://schemas.microsoft.com/office/drawing/2014/main" xmlns="" id="{E1BF17D6-2B7C-4C41-8849-23DB4B7E1C12}"/>
              </a:ext>
            </a:extLst>
          </p:cNvPr>
          <p:cNvSpPr/>
          <p:nvPr/>
        </p:nvSpPr>
        <p:spPr>
          <a:xfrm>
            <a:off x="729638" y="1036819"/>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2" name="Oval 11">
            <a:extLst>
              <a:ext uri="{FF2B5EF4-FFF2-40B4-BE49-F238E27FC236}">
                <a16:creationId xmlns:a16="http://schemas.microsoft.com/office/drawing/2014/main" xmlns="" id="{7A9D41FB-1A1C-4F29-8C1E-719377825060}"/>
              </a:ext>
            </a:extLst>
          </p:cNvPr>
          <p:cNvSpPr/>
          <p:nvPr/>
        </p:nvSpPr>
        <p:spPr>
          <a:xfrm>
            <a:off x="729638" y="1334475"/>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3" name="Slide Number Placeholder 5">
            <a:extLst>
              <a:ext uri="{FF2B5EF4-FFF2-40B4-BE49-F238E27FC236}">
                <a16:creationId xmlns:a16="http://schemas.microsoft.com/office/drawing/2014/main" xmlns="" id="{9A9AFC40-C19C-466C-9791-7DEB2FEE23C0}"/>
              </a:ext>
            </a:extLst>
          </p:cNvPr>
          <p:cNvSpPr txBox="1">
            <a:spLocks/>
          </p:cNvSpPr>
          <p:nvPr/>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mj-lt"/>
              </a:rPr>
              <a:pPr algn="ctr"/>
              <a:t>‹#›</a:t>
            </a:fld>
            <a:endParaRPr lang="en-US" sz="1400" b="1">
              <a:solidFill>
                <a:schemeClr val="tx1">
                  <a:lumMod val="90000"/>
                  <a:lumOff val="10000"/>
                </a:schemeClr>
              </a:solidFill>
              <a:latin typeface="+mj-lt"/>
            </a:endParaRPr>
          </a:p>
        </p:txBody>
      </p:sp>
      <p:sp>
        <p:nvSpPr>
          <p:cNvPr id="14" name="Rectangle 18">
            <a:extLst>
              <a:ext uri="{FF2B5EF4-FFF2-40B4-BE49-F238E27FC236}">
                <a16:creationId xmlns:a16="http://schemas.microsoft.com/office/drawing/2014/main" xmlns="" id="{162B1C5B-E9A4-4E5D-87DB-F77E26CEB256}"/>
              </a:ext>
            </a:extLst>
          </p:cNvPr>
          <p:cNvSpPr/>
          <p:nvPr userDrawn="1"/>
        </p:nvSpPr>
        <p:spPr>
          <a:xfrm>
            <a:off x="425240" y="11744613"/>
            <a:ext cx="595035" cy="584775"/>
          </a:xfrm>
          <a:prstGeom prst="rect">
            <a:avLst/>
          </a:prstGeom>
        </p:spPr>
        <p:txBody>
          <a:bodyPr wrap="none" anchor="ctr">
            <a:spAutoFit/>
          </a:bodyPr>
          <a:lstStyle/>
          <a:p>
            <a:pPr algn="ctr"/>
            <a:r>
              <a:rPr lang="en-US" sz="3200" dirty="0">
                <a:solidFill>
                  <a:srgbClr val="0070C0"/>
                </a:solidFill>
                <a:latin typeface="Designball-Social-01" pitchFamily="2" charset="0"/>
              </a:rPr>
              <a:t>U</a:t>
            </a:r>
          </a:p>
        </p:txBody>
      </p:sp>
      <p:sp>
        <p:nvSpPr>
          <p:cNvPr id="15" name="Rectangle 19">
            <a:extLst>
              <a:ext uri="{FF2B5EF4-FFF2-40B4-BE49-F238E27FC236}">
                <a16:creationId xmlns:a16="http://schemas.microsoft.com/office/drawing/2014/main" xmlns="" id="{E7E5A1A4-BD61-4444-B7C1-F16BA69F3588}"/>
              </a:ext>
            </a:extLst>
          </p:cNvPr>
          <p:cNvSpPr/>
          <p:nvPr userDrawn="1"/>
        </p:nvSpPr>
        <p:spPr>
          <a:xfrm>
            <a:off x="425240" y="11107701"/>
            <a:ext cx="595036" cy="584775"/>
          </a:xfrm>
          <a:prstGeom prst="rect">
            <a:avLst/>
          </a:prstGeom>
        </p:spPr>
        <p:txBody>
          <a:bodyPr wrap="none" anchor="ctr">
            <a:spAutoFit/>
          </a:bodyPr>
          <a:lstStyle/>
          <a:p>
            <a:pPr algn="ctr"/>
            <a:r>
              <a:rPr lang="en-US" sz="3200" dirty="0">
                <a:solidFill>
                  <a:srgbClr val="0070C0"/>
                </a:solidFill>
                <a:latin typeface="Designball-Social-01" pitchFamily="2" charset="0"/>
              </a:rPr>
              <a:t>C</a:t>
            </a:r>
          </a:p>
        </p:txBody>
      </p:sp>
      <p:sp>
        <p:nvSpPr>
          <p:cNvPr id="16" name="Rectangle 20">
            <a:extLst>
              <a:ext uri="{FF2B5EF4-FFF2-40B4-BE49-F238E27FC236}">
                <a16:creationId xmlns:a16="http://schemas.microsoft.com/office/drawing/2014/main" xmlns="" id="{5B91EAA2-74D2-411B-9FE0-8DDA77BE8577}"/>
              </a:ext>
            </a:extLst>
          </p:cNvPr>
          <p:cNvSpPr/>
          <p:nvPr userDrawn="1"/>
        </p:nvSpPr>
        <p:spPr>
          <a:xfrm>
            <a:off x="396329" y="12381525"/>
            <a:ext cx="595036" cy="584775"/>
          </a:xfrm>
          <a:prstGeom prst="rect">
            <a:avLst/>
          </a:prstGeom>
        </p:spPr>
        <p:txBody>
          <a:bodyPr wrap="none" anchor="ctr">
            <a:spAutoFit/>
          </a:bodyPr>
          <a:lstStyle/>
          <a:p>
            <a:pPr algn="ctr"/>
            <a:r>
              <a:rPr lang="en-US" sz="3200" dirty="0">
                <a:solidFill>
                  <a:srgbClr val="0070C0"/>
                </a:solidFill>
                <a:latin typeface="Designball-Social-01" pitchFamily="2" charset="0"/>
              </a:rPr>
              <a:t>c</a:t>
            </a:r>
          </a:p>
        </p:txBody>
      </p:sp>
      <p:sp>
        <p:nvSpPr>
          <p:cNvPr id="17" name="Rectangle 18">
            <a:extLst>
              <a:ext uri="{FF2B5EF4-FFF2-40B4-BE49-F238E27FC236}">
                <a16:creationId xmlns:a16="http://schemas.microsoft.com/office/drawing/2014/main" xmlns="" id="{DF5A2750-AB08-4C15-B884-61895EE97DBE}"/>
              </a:ext>
            </a:extLst>
          </p:cNvPr>
          <p:cNvSpPr/>
          <p:nvPr userDrawn="1"/>
        </p:nvSpPr>
        <p:spPr>
          <a:xfrm>
            <a:off x="425240" y="10496857"/>
            <a:ext cx="595035" cy="584775"/>
          </a:xfrm>
          <a:prstGeom prst="rect">
            <a:avLst/>
          </a:prstGeom>
        </p:spPr>
        <p:txBody>
          <a:bodyPr wrap="none" anchor="ctr">
            <a:spAutoFit/>
          </a:bodyPr>
          <a:lstStyle/>
          <a:p>
            <a:pPr algn="ctr"/>
            <a:r>
              <a:rPr lang="en-US" sz="3200" dirty="0">
                <a:solidFill>
                  <a:srgbClr val="0070C0"/>
                </a:solidFill>
                <a:latin typeface="Designball-Social-01" pitchFamily="2" charset="0"/>
              </a:rPr>
              <a:t>H</a:t>
            </a:r>
          </a:p>
        </p:txBody>
      </p:sp>
      <p:pic>
        <p:nvPicPr>
          <p:cNvPr id="18" name="Resim 17">
            <a:extLst>
              <a:ext uri="{FF2B5EF4-FFF2-40B4-BE49-F238E27FC236}">
                <a16:creationId xmlns:a16="http://schemas.microsoft.com/office/drawing/2014/main" xmlns="" id="{83DC87DB-841A-4BD6-9F83-E714896C948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666422" y="6246741"/>
            <a:ext cx="2894945" cy="868484"/>
          </a:xfrm>
          <a:prstGeom prst="rect">
            <a:avLst/>
          </a:prstGeom>
        </p:spPr>
      </p:pic>
    </p:spTree>
    <p:extLst>
      <p:ext uri="{BB962C8B-B14F-4D97-AF65-F5344CB8AC3E}">
        <p14:creationId xmlns:p14="http://schemas.microsoft.com/office/powerpoint/2010/main" val="270064193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39CF378C-1C92-4195-962D-DC13D2F2683D}"/>
              </a:ext>
            </a:extLst>
          </p:cNvPr>
          <p:cNvSpPr>
            <a:spLocks noGrp="1"/>
          </p:cNvSpPr>
          <p:nvPr>
            <p:ph type="title"/>
          </p:nvPr>
        </p:nvSpPr>
        <p:spPr>
          <a:xfrm>
            <a:off x="7398357" y="9794703"/>
            <a:ext cx="16463055" cy="2651126"/>
          </a:xfrm>
          <a:prstGeom prst="rect">
            <a:avLst/>
          </a:prstGeom>
        </p:spPr>
        <p:txBody>
          <a:bodyPr vert="horz" lIns="91440" tIns="45720" rIns="91440" bIns="45720" rtlCol="0" anchor="ctr">
            <a:normAutofit/>
          </a:bodyPr>
          <a:lstStyle/>
          <a:p>
            <a:r>
              <a:rPr lang="tr-TR" dirty="0"/>
              <a:t>Asıl başlık stilini düzenlemek için tıklayın</a:t>
            </a:r>
          </a:p>
        </p:txBody>
      </p:sp>
      <p:sp>
        <p:nvSpPr>
          <p:cNvPr id="3" name="Metin Yer Tutucusu 2">
            <a:extLst>
              <a:ext uri="{FF2B5EF4-FFF2-40B4-BE49-F238E27FC236}">
                <a16:creationId xmlns:a16="http://schemas.microsoft.com/office/drawing/2014/main" xmlns="" id="{21199BE0-2C3B-4155-A48B-89B235DB8073}"/>
              </a:ext>
            </a:extLst>
          </p:cNvPr>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xmlns="" id="{8A22058E-63E8-4B59-B01E-8C7361879A6B}"/>
              </a:ext>
            </a:extLst>
          </p:cNvPr>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b="0" i="0">
                <a:solidFill>
                  <a:schemeClr val="tx1">
                    <a:tint val="75000"/>
                  </a:schemeClr>
                </a:solidFill>
                <a:latin typeface="Calibri" panose="020F0502020204030204" pitchFamily="34" charset="0"/>
              </a:defRPr>
            </a:lvl1pPr>
          </a:lstStyle>
          <a:p>
            <a:fld id="{30238567-D1EB-4434-A14B-9CCD13BBCE86}" type="datetimeFigureOut">
              <a:rPr lang="tr-TR" smtClean="0"/>
              <a:pPr/>
              <a:t>9.03.2022</a:t>
            </a:fld>
            <a:endParaRPr lang="tr-TR" dirty="0"/>
          </a:p>
        </p:txBody>
      </p:sp>
      <p:sp>
        <p:nvSpPr>
          <p:cNvPr id="5" name="Alt Bilgi Yer Tutucusu 4">
            <a:extLst>
              <a:ext uri="{FF2B5EF4-FFF2-40B4-BE49-F238E27FC236}">
                <a16:creationId xmlns:a16="http://schemas.microsoft.com/office/drawing/2014/main" xmlns="" id="{D62E22C4-9ECD-4BE8-BDC9-43C852543D87}"/>
              </a:ext>
            </a:extLst>
          </p:cNvPr>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b="0" i="0">
                <a:solidFill>
                  <a:schemeClr val="tx1">
                    <a:tint val="75000"/>
                  </a:schemeClr>
                </a:solidFill>
                <a:latin typeface="Calibri" panose="020F0502020204030204" pitchFamily="34" charset="0"/>
              </a:defRPr>
            </a:lvl1pPr>
          </a:lstStyle>
          <a:p>
            <a:endParaRPr lang="tr-TR" dirty="0"/>
          </a:p>
        </p:txBody>
      </p:sp>
      <p:sp>
        <p:nvSpPr>
          <p:cNvPr id="6" name="Slayt Numarası Yer Tutucusu 5">
            <a:extLst>
              <a:ext uri="{FF2B5EF4-FFF2-40B4-BE49-F238E27FC236}">
                <a16:creationId xmlns:a16="http://schemas.microsoft.com/office/drawing/2014/main" xmlns="" id="{0AA7FA73-AC50-420C-ADE9-24FF88529435}"/>
              </a:ext>
            </a:extLst>
          </p:cNvPr>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b="0" i="0">
                <a:solidFill>
                  <a:schemeClr val="tx1">
                    <a:tint val="75000"/>
                  </a:schemeClr>
                </a:solidFill>
                <a:latin typeface="Calibri" panose="020F0502020204030204" pitchFamily="34" charset="0"/>
              </a:defRPr>
            </a:lvl1pPr>
          </a:lstStyle>
          <a:p>
            <a:fld id="{A641704F-2719-4864-9263-06BB7F526AC7}" type="slidenum">
              <a:rPr lang="tr-TR" smtClean="0"/>
              <a:pPr/>
              <a:t>‹#›</a:t>
            </a:fld>
            <a:endParaRPr lang="tr-TR" dirty="0"/>
          </a:p>
        </p:txBody>
      </p:sp>
      <p:sp>
        <p:nvSpPr>
          <p:cNvPr id="9" name="Dikdörtgen 8">
            <a:extLst>
              <a:ext uri="{FF2B5EF4-FFF2-40B4-BE49-F238E27FC236}">
                <a16:creationId xmlns:a16="http://schemas.microsoft.com/office/drawing/2014/main" xmlns="" id="{A937C0BE-94FD-4F38-89C5-31E9CC7DE642}"/>
              </a:ext>
            </a:extLst>
          </p:cNvPr>
          <p:cNvSpPr/>
          <p:nvPr userDrawn="1"/>
        </p:nvSpPr>
        <p:spPr>
          <a:xfrm>
            <a:off x="11617449" y="13134312"/>
            <a:ext cx="1152278" cy="400110"/>
          </a:xfrm>
          <a:prstGeom prst="rect">
            <a:avLst/>
          </a:prstGeom>
        </p:spPr>
        <p:txBody>
          <a:bodyPr wrap="square">
            <a:spAutoFit/>
          </a:bodyPr>
          <a:lstStyle/>
          <a:p>
            <a:pPr algn="ctr"/>
            <a:fld id="{E6EF4996-DA13-4EB6-BAF5-5736F8EF76C5}" type="slidenum">
              <a:rPr lang="tr-TR" sz="2000" b="0" i="0" smtClean="0">
                <a:solidFill>
                  <a:schemeClr val="bg1">
                    <a:lumMod val="50000"/>
                  </a:schemeClr>
                </a:solidFill>
                <a:latin typeface="Calibri" panose="020F0502020204030204" pitchFamily="34" charset="0"/>
              </a:rPr>
              <a:pPr algn="ctr"/>
              <a:t>‹#›</a:t>
            </a:fld>
            <a:endParaRPr lang="tr-TR" sz="2000" b="0" i="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354443121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hf sldNum="0" hdr="0" ftr="0" dt="0"/>
  <p:txStyles>
    <p:titleStyle>
      <a:lvl1pPr algn="r" defTabSz="1828800" rtl="0" eaLnBrk="1" latinLnBrk="0" hangingPunct="1">
        <a:lnSpc>
          <a:spcPct val="90000"/>
        </a:lnSpc>
        <a:spcBef>
          <a:spcPct val="0"/>
        </a:spcBef>
        <a:buNone/>
        <a:defRPr sz="8800" b="0" i="0" kern="1200">
          <a:solidFill>
            <a:schemeClr val="bg1"/>
          </a:solidFill>
          <a:latin typeface="CamberW04-Bold" panose="01000000000000000000" pitchFamily="2" charset="-94"/>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DIN Pro Regular" panose="020B0504020101020102" pitchFamily="34" charset="0"/>
          <a:ea typeface="+mn-ea"/>
          <a:cs typeface="DIN Pro Regular" panose="020B0504020101020102"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DIN Pro Regular" panose="020B0504020101020102" pitchFamily="34" charset="0"/>
          <a:ea typeface="+mn-ea"/>
          <a:cs typeface="DIN Pro Regular" panose="020B0504020101020102"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DIN Pro Regular" panose="020B0504020101020102" pitchFamily="34" charset="0"/>
          <a:ea typeface="+mn-ea"/>
          <a:cs typeface="DIN Pro Regular" panose="020B0504020101020102"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DIN Pro Regular" panose="020B0504020101020102" pitchFamily="34" charset="0"/>
          <a:ea typeface="+mn-ea"/>
          <a:cs typeface="DIN Pro Regular" panose="020B0504020101020102"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DIN Pro Regular" panose="020B0504020101020102" pitchFamily="34" charset="0"/>
          <a:ea typeface="+mn-ea"/>
          <a:cs typeface="DIN Pro Regular" panose="020B0504020101020102"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tr-T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4073A25E-77FE-48F6-BC49-DE4EF87EB8AA}"/>
              </a:ext>
            </a:extLst>
          </p:cNvPr>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tr-TR" dirty="0"/>
              <a:t>Asıl başlık stilini düzenlemek için tıklayın</a:t>
            </a:r>
          </a:p>
        </p:txBody>
      </p:sp>
      <p:sp>
        <p:nvSpPr>
          <p:cNvPr id="3" name="Metin Yer Tutucusu 2">
            <a:extLst>
              <a:ext uri="{FF2B5EF4-FFF2-40B4-BE49-F238E27FC236}">
                <a16:creationId xmlns:a16="http://schemas.microsoft.com/office/drawing/2014/main" xmlns="" id="{8ACB2629-E021-4DE1-9587-7CFB73235846}"/>
              </a:ext>
            </a:extLst>
          </p:cNvPr>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Slayt Numarası Yer Tutucusu 5">
            <a:extLst>
              <a:ext uri="{FF2B5EF4-FFF2-40B4-BE49-F238E27FC236}">
                <a16:creationId xmlns:a16="http://schemas.microsoft.com/office/drawing/2014/main" xmlns="" id="{C169F3CD-3B35-480A-A14B-35673A77DC28}"/>
              </a:ext>
            </a:extLst>
          </p:cNvPr>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b="0" i="0">
                <a:solidFill>
                  <a:schemeClr val="tx1">
                    <a:tint val="75000"/>
                  </a:schemeClr>
                </a:solidFill>
                <a:latin typeface="DIN Pro Regular" panose="020B0504020101020102" pitchFamily="34" charset="0"/>
              </a:defRPr>
            </a:lvl1pPr>
          </a:lstStyle>
          <a:p>
            <a:fld id="{6080334A-B33C-4159-99C8-DBCF52F5ED33}" type="slidenum">
              <a:rPr lang="tr-TR" smtClean="0"/>
              <a:pPr/>
              <a:t>‹#›</a:t>
            </a:fld>
            <a:endParaRPr lang="tr-TR" dirty="0"/>
          </a:p>
        </p:txBody>
      </p:sp>
      <p:sp>
        <p:nvSpPr>
          <p:cNvPr id="7" name="Slayt Numarası Yer Tutucusu 5">
            <a:extLst>
              <a:ext uri="{FF2B5EF4-FFF2-40B4-BE49-F238E27FC236}">
                <a16:creationId xmlns:a16="http://schemas.microsoft.com/office/drawing/2014/main" xmlns="" id="{F74E9B1A-B044-4629-80A6-DE2E2E828183}"/>
              </a:ext>
            </a:extLst>
          </p:cNvPr>
          <p:cNvSpPr txBox="1">
            <a:spLocks/>
          </p:cNvSpPr>
          <p:nvPr/>
        </p:nvSpPr>
        <p:spPr>
          <a:xfrm>
            <a:off x="17008346" y="12850325"/>
            <a:ext cx="5702212" cy="592626"/>
          </a:xfrm>
          <a:prstGeom prst="rect">
            <a:avLst/>
          </a:prstGeom>
        </p:spPr>
        <p:txBody>
          <a:bodyPr vert="horz" lIns="182880" tIns="91440" rIns="182880" bIns="9144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7DFD51-AE2C-4992-A14E-BB20FF862790}" type="slidenum">
              <a:rPr lang="tr-TR" sz="2400" b="0" i="0" smtClean="0">
                <a:latin typeface="DIN Pro Regular" panose="020B0504020101020102" pitchFamily="34" charset="0"/>
              </a:rPr>
              <a:pPr/>
              <a:t>‹#›</a:t>
            </a:fld>
            <a:endParaRPr lang="tr-TR" sz="2400" b="0" i="0" dirty="0">
              <a:latin typeface="DIN Pro Regular" panose="020B0504020101020102" pitchFamily="34" charset="0"/>
            </a:endParaRPr>
          </a:p>
        </p:txBody>
      </p:sp>
      <p:sp>
        <p:nvSpPr>
          <p:cNvPr id="8" name="Dikdörtgen 7">
            <a:extLst>
              <a:ext uri="{FF2B5EF4-FFF2-40B4-BE49-F238E27FC236}">
                <a16:creationId xmlns:a16="http://schemas.microsoft.com/office/drawing/2014/main" xmlns="" id="{A7B76523-7637-4F6E-BC9C-87A7C7C53476}"/>
              </a:ext>
            </a:extLst>
          </p:cNvPr>
          <p:cNvSpPr/>
          <p:nvPr/>
        </p:nvSpPr>
        <p:spPr>
          <a:xfrm>
            <a:off x="697912" y="12877512"/>
            <a:ext cx="216594" cy="499628"/>
          </a:xfrm>
          <a:prstGeom prst="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b="0" i="0" dirty="0">
              <a:latin typeface="DIN Pro Regular" panose="020B0504020101020102" pitchFamily="34" charset="0"/>
            </a:endParaRPr>
          </a:p>
        </p:txBody>
      </p:sp>
      <p:pic>
        <p:nvPicPr>
          <p:cNvPr id="9" name="Resim 8">
            <a:extLst>
              <a:ext uri="{FF2B5EF4-FFF2-40B4-BE49-F238E27FC236}">
                <a16:creationId xmlns:a16="http://schemas.microsoft.com/office/drawing/2014/main" xmlns="" id="{2DDCB827-BC16-4728-87FC-95A6E31801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29571" y="12263145"/>
            <a:ext cx="4067208" cy="885602"/>
          </a:xfrm>
          <a:prstGeom prst="rect">
            <a:avLst/>
          </a:prstGeom>
        </p:spPr>
      </p:pic>
      <p:cxnSp>
        <p:nvCxnSpPr>
          <p:cNvPr id="10" name="Düz Bağlayıcı 9">
            <a:extLst>
              <a:ext uri="{FF2B5EF4-FFF2-40B4-BE49-F238E27FC236}">
                <a16:creationId xmlns:a16="http://schemas.microsoft.com/office/drawing/2014/main" xmlns="" id="{11C5854C-2B69-4659-9BD5-1E7DAAB959D7}"/>
              </a:ext>
            </a:extLst>
          </p:cNvPr>
          <p:cNvCxnSpPr>
            <a:cxnSpLocks/>
          </p:cNvCxnSpPr>
          <p:nvPr/>
        </p:nvCxnSpPr>
        <p:spPr>
          <a:xfrm>
            <a:off x="697909" y="12850324"/>
            <a:ext cx="18555124"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
        <p:nvSpPr>
          <p:cNvPr id="11" name="Alt Bilgi Yer Tutucusu 4">
            <a:extLst>
              <a:ext uri="{FF2B5EF4-FFF2-40B4-BE49-F238E27FC236}">
                <a16:creationId xmlns:a16="http://schemas.microsoft.com/office/drawing/2014/main" xmlns="" id="{A9CC6582-8A46-45D6-8ED0-4981BF39F38C}"/>
              </a:ext>
            </a:extLst>
          </p:cNvPr>
          <p:cNvSpPr>
            <a:spLocks noGrp="1"/>
          </p:cNvSpPr>
          <p:nvPr>
            <p:ph type="ftr" sz="quarter" idx="3"/>
          </p:nvPr>
        </p:nvSpPr>
        <p:spPr>
          <a:xfrm>
            <a:off x="914505" y="12877513"/>
            <a:ext cx="16093839" cy="565438"/>
          </a:xfrm>
          <a:prstGeom prst="rect">
            <a:avLst/>
          </a:prstGeom>
        </p:spPr>
        <p:txBody>
          <a:bodyPr vert="horz" lIns="91440" tIns="45720" rIns="91440" bIns="45720" rtlCol="0" anchor="ctr"/>
          <a:lstStyle>
            <a:lvl1pPr algn="l">
              <a:defRPr sz="2000" b="0" i="0">
                <a:solidFill>
                  <a:srgbClr val="003399"/>
                </a:solidFill>
                <a:latin typeface="DIN Pro Regular" panose="020B0504020101020102" pitchFamily="34" charset="0"/>
              </a:defRPr>
            </a:lvl1pPr>
          </a:lstStyle>
          <a:p>
            <a:r>
              <a:rPr lang="tr-TR" dirty="0"/>
              <a:t>2021 Yılı Kurumsal Dış Değerlendirme ve Akreditasyon Programı Saha Hazırlık Eğitimi</a:t>
            </a:r>
          </a:p>
        </p:txBody>
      </p:sp>
    </p:spTree>
    <p:extLst>
      <p:ext uri="{BB962C8B-B14F-4D97-AF65-F5344CB8AC3E}">
        <p14:creationId xmlns:p14="http://schemas.microsoft.com/office/powerpoint/2010/main" val="1443946649"/>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Lst>
  <p:hf sldNum="0" hdr="0" dt="0"/>
  <p:txStyles>
    <p:titleStyle>
      <a:lvl1pPr algn="l" defTabSz="1828800" rtl="0" eaLnBrk="1" latinLnBrk="0" hangingPunct="1">
        <a:lnSpc>
          <a:spcPct val="90000"/>
        </a:lnSpc>
        <a:spcBef>
          <a:spcPct val="0"/>
        </a:spcBef>
        <a:buNone/>
        <a:defRPr sz="8800" b="0" i="0" kern="1200">
          <a:solidFill>
            <a:schemeClr val="tx1"/>
          </a:solidFill>
          <a:latin typeface="DIN Pro Regular" panose="020B0504020101020102" pitchFamily="34" charset="0"/>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DIN Pro Regular" panose="020B0504020101020102" pitchFamily="34"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DIN Pro Regular" panose="020B0504020101020102" pitchFamily="34"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DIN Pro Regular" panose="020B0504020101020102" pitchFamily="34"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DIN Pro Regular" panose="020B0504020101020102" pitchFamily="34"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DIN Pro Regular" panose="020B0504020101020102"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tr-T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5C1FBD7D-C108-4763-9F90-62ED75D2EC5A}"/>
              </a:ext>
            </a:extLst>
          </p:cNvPr>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1995ACE-847C-4E90-B890-32ED5505B62A}"/>
              </a:ext>
            </a:extLst>
          </p:cNvPr>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234389E-A7AD-422F-B882-0D5AA1239B09}"/>
              </a:ext>
            </a:extLst>
          </p:cNvPr>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1D7E27D5-994C-4A75-BEBE-C827F2538C93}" type="datetimeFigureOut">
              <a:rPr lang="tr-TR" smtClean="0"/>
              <a:t>9.03.2022</a:t>
            </a:fld>
            <a:endParaRPr lang="tr-TR"/>
          </a:p>
        </p:txBody>
      </p:sp>
      <p:sp>
        <p:nvSpPr>
          <p:cNvPr id="5" name="Alt Bilgi Yer Tutucusu 4">
            <a:extLst>
              <a:ext uri="{FF2B5EF4-FFF2-40B4-BE49-F238E27FC236}">
                <a16:creationId xmlns:a16="http://schemas.microsoft.com/office/drawing/2014/main" xmlns="" id="{56D89582-157D-401E-A758-E0491C826211}"/>
              </a:ext>
            </a:extLst>
          </p:cNvPr>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DB5FCC44-F507-48E7-9BB0-4FDAE80CA123}"/>
              </a:ext>
            </a:extLst>
          </p:cNvPr>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5F56185-23BE-4358-81E1-F9DED15355DF}" type="slidenum">
              <a:rPr lang="tr-TR" smtClean="0"/>
              <a:t>‹#›</a:t>
            </a:fld>
            <a:endParaRPr lang="tr-TR"/>
          </a:p>
        </p:txBody>
      </p:sp>
      <p:sp>
        <p:nvSpPr>
          <p:cNvPr id="7" name="TextBox 6">
            <a:extLst>
              <a:ext uri="{FF2B5EF4-FFF2-40B4-BE49-F238E27FC236}">
                <a16:creationId xmlns:a16="http://schemas.microsoft.com/office/drawing/2014/main" xmlns="" id="{10F8749B-B17E-4772-A75D-235D5F721803}"/>
              </a:ext>
            </a:extLst>
          </p:cNvPr>
          <p:cNvSpPr txBox="1"/>
          <p:nvPr userDrawn="1"/>
        </p:nvSpPr>
        <p:spPr>
          <a:xfrm rot="16200000">
            <a:off x="21854686" y="5902011"/>
            <a:ext cx="3502882" cy="400110"/>
          </a:xfrm>
          <a:prstGeom prst="rect">
            <a:avLst/>
          </a:prstGeom>
          <a:noFill/>
        </p:spPr>
        <p:txBody>
          <a:bodyPr wrap="none" rtlCol="0" anchor="ctr">
            <a:spAutoFit/>
          </a:bodyPr>
          <a:lstStyle/>
          <a:p>
            <a:pPr algn="l"/>
            <a:r>
              <a:rPr lang="tr-TR" sz="2000" b="1" kern="1200" dirty="0">
                <a:solidFill>
                  <a:schemeClr val="tx1"/>
                </a:solidFill>
                <a:latin typeface="CamberW04-Regular" panose="01000000000000000000" pitchFamily="2" charset="-94"/>
                <a:ea typeface="+mn-ea"/>
                <a:cs typeface="+mn-cs"/>
              </a:rPr>
              <a:t>Yükseköğretim Kalite Kurulu</a:t>
            </a:r>
            <a:endParaRPr lang="en-US" sz="2000" dirty="0">
              <a:solidFill>
                <a:schemeClr val="tx1"/>
              </a:solidFill>
              <a:latin typeface="CamberW04-Regular" panose="01000000000000000000" pitchFamily="2" charset="-94"/>
            </a:endParaRPr>
          </a:p>
        </p:txBody>
      </p:sp>
      <p:sp>
        <p:nvSpPr>
          <p:cNvPr id="8" name="Oval 7">
            <a:extLst>
              <a:ext uri="{FF2B5EF4-FFF2-40B4-BE49-F238E27FC236}">
                <a16:creationId xmlns:a16="http://schemas.microsoft.com/office/drawing/2014/main" xmlns="" id="{69BC40B5-8202-44DB-9FFB-D2AC48438F86}"/>
              </a:ext>
            </a:extLst>
          </p:cNvPr>
          <p:cNvSpPr/>
          <p:nvPr userDrawn="1"/>
        </p:nvSpPr>
        <p:spPr>
          <a:xfrm>
            <a:off x="729638" y="12460128"/>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9" name="Oval 8">
            <a:extLst>
              <a:ext uri="{FF2B5EF4-FFF2-40B4-BE49-F238E27FC236}">
                <a16:creationId xmlns:a16="http://schemas.microsoft.com/office/drawing/2014/main" xmlns="" id="{CD28010D-2F24-45FC-93CB-B04E07B9A7A8}"/>
              </a:ext>
            </a:extLst>
          </p:cNvPr>
          <p:cNvSpPr/>
          <p:nvPr userDrawn="1"/>
        </p:nvSpPr>
        <p:spPr>
          <a:xfrm>
            <a:off x="729638" y="12757784"/>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0" name="Oval 9">
            <a:extLst>
              <a:ext uri="{FF2B5EF4-FFF2-40B4-BE49-F238E27FC236}">
                <a16:creationId xmlns:a16="http://schemas.microsoft.com/office/drawing/2014/main" xmlns="" id="{FD36F779-46C1-4167-BFC7-9222BDCDA86E}"/>
              </a:ext>
            </a:extLst>
          </p:cNvPr>
          <p:cNvSpPr/>
          <p:nvPr userDrawn="1"/>
        </p:nvSpPr>
        <p:spPr>
          <a:xfrm>
            <a:off x="729638" y="13055440"/>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1" name="Slide Number Placeholder 5">
            <a:extLst>
              <a:ext uri="{FF2B5EF4-FFF2-40B4-BE49-F238E27FC236}">
                <a16:creationId xmlns:a16="http://schemas.microsoft.com/office/drawing/2014/main" xmlns="" id="{D47809A8-1914-48E2-AC1B-5F1CCD931733}"/>
              </a:ext>
            </a:extLst>
          </p:cNvPr>
          <p:cNvSpPr txBox="1">
            <a:spLocks/>
          </p:cNvSpPr>
          <p:nvPr userDrawn="1"/>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CamberW04-Medium" panose="01000000000000000000" pitchFamily="2" charset="-94"/>
              </a:rPr>
              <a:pPr algn="ctr"/>
              <a:t>‹#›</a:t>
            </a:fld>
            <a:endParaRPr lang="en-US" sz="1400" b="1" dirty="0">
              <a:solidFill>
                <a:schemeClr val="tx1">
                  <a:lumMod val="90000"/>
                  <a:lumOff val="10000"/>
                </a:schemeClr>
              </a:solidFill>
              <a:latin typeface="CamberW04-Medium" panose="01000000000000000000" pitchFamily="2" charset="-94"/>
            </a:endParaRPr>
          </a:p>
        </p:txBody>
      </p:sp>
      <p:sp>
        <p:nvSpPr>
          <p:cNvPr id="12" name="Rectangle 18">
            <a:extLst>
              <a:ext uri="{FF2B5EF4-FFF2-40B4-BE49-F238E27FC236}">
                <a16:creationId xmlns:a16="http://schemas.microsoft.com/office/drawing/2014/main" xmlns="" id="{ED9DA62D-CA85-4D09-A5B8-8C22D9552516}"/>
              </a:ext>
            </a:extLst>
          </p:cNvPr>
          <p:cNvSpPr/>
          <p:nvPr userDrawn="1"/>
        </p:nvSpPr>
        <p:spPr>
          <a:xfrm>
            <a:off x="22095800" y="12707048"/>
            <a:ext cx="595035"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U</a:t>
            </a:r>
          </a:p>
        </p:txBody>
      </p:sp>
      <p:sp>
        <p:nvSpPr>
          <p:cNvPr id="13" name="Rectangle 19">
            <a:extLst>
              <a:ext uri="{FF2B5EF4-FFF2-40B4-BE49-F238E27FC236}">
                <a16:creationId xmlns:a16="http://schemas.microsoft.com/office/drawing/2014/main" xmlns="" id="{1304957B-C41B-4CFF-913E-FABD26887448}"/>
              </a:ext>
            </a:extLst>
          </p:cNvPr>
          <p:cNvSpPr/>
          <p:nvPr userDrawn="1"/>
        </p:nvSpPr>
        <p:spPr>
          <a:xfrm>
            <a:off x="22690835" y="12707047"/>
            <a:ext cx="595036"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C</a:t>
            </a:r>
          </a:p>
        </p:txBody>
      </p:sp>
      <p:sp>
        <p:nvSpPr>
          <p:cNvPr id="14" name="Rectangle 20">
            <a:extLst>
              <a:ext uri="{FF2B5EF4-FFF2-40B4-BE49-F238E27FC236}">
                <a16:creationId xmlns:a16="http://schemas.microsoft.com/office/drawing/2014/main" xmlns="" id="{3B5A103A-430A-48A2-B4A2-BC17FE129858}"/>
              </a:ext>
            </a:extLst>
          </p:cNvPr>
          <p:cNvSpPr/>
          <p:nvPr userDrawn="1"/>
        </p:nvSpPr>
        <p:spPr>
          <a:xfrm>
            <a:off x="21500764" y="12707049"/>
            <a:ext cx="595036"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c</a:t>
            </a:r>
          </a:p>
        </p:txBody>
      </p:sp>
      <p:sp>
        <p:nvSpPr>
          <p:cNvPr id="15" name="Rectangle 18">
            <a:extLst>
              <a:ext uri="{FF2B5EF4-FFF2-40B4-BE49-F238E27FC236}">
                <a16:creationId xmlns:a16="http://schemas.microsoft.com/office/drawing/2014/main" xmlns="" id="{93002E70-C786-4DC0-8724-F92BB62B911D}"/>
              </a:ext>
            </a:extLst>
          </p:cNvPr>
          <p:cNvSpPr/>
          <p:nvPr userDrawn="1"/>
        </p:nvSpPr>
        <p:spPr>
          <a:xfrm>
            <a:off x="23211147" y="12707047"/>
            <a:ext cx="595035"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H</a:t>
            </a:r>
          </a:p>
        </p:txBody>
      </p:sp>
      <p:pic>
        <p:nvPicPr>
          <p:cNvPr id="16" name="Resim 15">
            <a:extLst>
              <a:ext uri="{FF2B5EF4-FFF2-40B4-BE49-F238E27FC236}">
                <a16:creationId xmlns:a16="http://schemas.microsoft.com/office/drawing/2014/main" xmlns="" id="{7F690490-8833-4D91-BEF8-1A222F8CF0D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46114" y="12493802"/>
            <a:ext cx="2894945" cy="868484"/>
          </a:xfrm>
          <a:prstGeom prst="rect">
            <a:avLst/>
          </a:prstGeom>
        </p:spPr>
      </p:pic>
    </p:spTree>
    <p:extLst>
      <p:ext uri="{BB962C8B-B14F-4D97-AF65-F5344CB8AC3E}">
        <p14:creationId xmlns:p14="http://schemas.microsoft.com/office/powerpoint/2010/main" val="753274552"/>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7" grpId="3"/>
      <p:bldP spid="7" grpId="4"/>
      <p:bldP spid="7" grpId="6"/>
      <p:bldP spid="7" grpId="7"/>
      <p:bldP spid="7" grpId="8"/>
      <p:bldP spid="7" grpId="9"/>
      <p:bldP spid="7" grpId="10"/>
      <p:bldP spid="7" grpId="11"/>
      <p:bldP spid="7" grpId="12"/>
      <p:bldP spid="7" grpId="13"/>
      <p:bldP spid="7" grpId="14"/>
      <p:bldP spid="7" grpId="15"/>
      <p:bldP spid="7" grpId="16"/>
      <p:bldP spid="7" grpId="17"/>
      <p:bldP spid="7" grpId="18"/>
      <p:bldP spid="7" grpId="19"/>
      <p:bldP spid="7" grpId="20"/>
      <p:bldP spid="7" grpId="21"/>
      <p:bldP spid="7" grpId="22"/>
      <p:bldP spid="7" grpId="23"/>
      <p:bldP spid="7" grpId="24"/>
      <p:bldP spid="7" grpId="25"/>
      <p:bldP spid="7" grpId="26"/>
      <p:bldP spid="7" grpId="27"/>
      <p:bldP spid="7" grpId="28"/>
      <p:bldP spid="7" grpId="29"/>
      <p:bldP spid="7" grpId="30"/>
      <p:bldP spid="7" grpId="31"/>
      <p:bldP spid="7" grpId="32"/>
      <p:bldP spid="7" grpId="33"/>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tr-T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21812C9B-C4F1-49C5-8B16-2FE27234D329}"/>
              </a:ext>
            </a:extLst>
          </p:cNvPr>
          <p:cNvSpPr txBox="1">
            <a:spLocks/>
          </p:cNvSpPr>
          <p:nvPr/>
        </p:nvSpPr>
        <p:spPr>
          <a:xfrm>
            <a:off x="1244015" y="12860498"/>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smtClean="0">
                <a:solidFill>
                  <a:schemeClr val="tx1"/>
                </a:solidFill>
              </a:rPr>
              <a:pPr algn="ctr"/>
              <a:t>‹#›</a:t>
            </a:fld>
            <a:endParaRPr lang="en-US" sz="1200">
              <a:solidFill>
                <a:schemeClr val="tx1"/>
              </a:solidFill>
            </a:endParaRPr>
          </a:p>
        </p:txBody>
      </p:sp>
      <p:sp>
        <p:nvSpPr>
          <p:cNvPr id="15" name="Oval 14">
            <a:extLst>
              <a:ext uri="{FF2B5EF4-FFF2-40B4-BE49-F238E27FC236}">
                <a16:creationId xmlns:a16="http://schemas.microsoft.com/office/drawing/2014/main" xmlns="" id="{307625DC-754B-4896-ADAF-401C70997717}"/>
              </a:ext>
            </a:extLst>
          </p:cNvPr>
          <p:cNvSpPr/>
          <p:nvPr/>
        </p:nvSpPr>
        <p:spPr>
          <a:xfrm>
            <a:off x="1072028" y="12856161"/>
            <a:ext cx="591468" cy="591468"/>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Oval 16">
            <a:extLst>
              <a:ext uri="{FF2B5EF4-FFF2-40B4-BE49-F238E27FC236}">
                <a16:creationId xmlns:a16="http://schemas.microsoft.com/office/drawing/2014/main" xmlns="" id="{76FAE91E-1570-4CCB-8697-3675EF4A8732}"/>
              </a:ext>
            </a:extLst>
          </p:cNvPr>
          <p:cNvSpPr/>
          <p:nvPr/>
        </p:nvSpPr>
        <p:spPr>
          <a:xfrm>
            <a:off x="297699" y="12856161"/>
            <a:ext cx="591468" cy="591468"/>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Rectangle 9">
            <a:extLst>
              <a:ext uri="{FF2B5EF4-FFF2-40B4-BE49-F238E27FC236}">
                <a16:creationId xmlns:a16="http://schemas.microsoft.com/office/drawing/2014/main" xmlns="" id="{FAC15065-526C-4B5B-BEB1-892A718C3AFA}"/>
              </a:ext>
            </a:extLst>
          </p:cNvPr>
          <p:cNvSpPr/>
          <p:nvPr/>
        </p:nvSpPr>
        <p:spPr>
          <a:xfrm rot="2700000">
            <a:off x="554840" y="13071912"/>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Oval 18">
            <a:extLst>
              <a:ext uri="{FF2B5EF4-FFF2-40B4-BE49-F238E27FC236}">
                <a16:creationId xmlns:a16="http://schemas.microsoft.com/office/drawing/2014/main" xmlns="" id="{AA197A07-68B5-4706-B796-AC2B9E3BDF4E}"/>
              </a:ext>
            </a:extLst>
          </p:cNvPr>
          <p:cNvSpPr/>
          <p:nvPr/>
        </p:nvSpPr>
        <p:spPr>
          <a:xfrm rot="10800000">
            <a:off x="1846356" y="12856161"/>
            <a:ext cx="591468" cy="591468"/>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Rectangle 9">
            <a:extLst>
              <a:ext uri="{FF2B5EF4-FFF2-40B4-BE49-F238E27FC236}">
                <a16:creationId xmlns:a16="http://schemas.microsoft.com/office/drawing/2014/main" xmlns="" id="{81DBD849-297F-4F9A-BEF7-60ECD498A866}"/>
              </a:ext>
            </a:extLst>
          </p:cNvPr>
          <p:cNvSpPr/>
          <p:nvPr/>
        </p:nvSpPr>
        <p:spPr>
          <a:xfrm rot="13500000">
            <a:off x="2020714" y="13071912"/>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Action Button: Forward or Next 26">
            <a:hlinkClick r:id="" action="ppaction://hlinkshowjump?jump=nextslide" highlightClick="1"/>
            <a:extLst>
              <a:ext uri="{FF2B5EF4-FFF2-40B4-BE49-F238E27FC236}">
                <a16:creationId xmlns:a16="http://schemas.microsoft.com/office/drawing/2014/main" xmlns="" id="{042D39B4-024E-44C9-A16B-5286E9AA9911}"/>
              </a:ext>
            </a:extLst>
          </p:cNvPr>
          <p:cNvSpPr/>
          <p:nvPr/>
        </p:nvSpPr>
        <p:spPr>
          <a:xfrm>
            <a:off x="1798055" y="12800160"/>
            <a:ext cx="714192" cy="71419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2" name="Action Button: Back or Previous 27">
            <a:hlinkClick r:id="" action="ppaction://hlinkshowjump?jump=previousslide" highlightClick="1"/>
            <a:extLst>
              <a:ext uri="{FF2B5EF4-FFF2-40B4-BE49-F238E27FC236}">
                <a16:creationId xmlns:a16="http://schemas.microsoft.com/office/drawing/2014/main" xmlns="" id="{DEBEC572-F3FD-4958-87CB-8F0026086590}"/>
              </a:ext>
            </a:extLst>
          </p:cNvPr>
          <p:cNvSpPr/>
          <p:nvPr/>
        </p:nvSpPr>
        <p:spPr>
          <a:xfrm>
            <a:off x="241069" y="12786360"/>
            <a:ext cx="714192" cy="71419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11656491"/>
      </p:ext>
    </p:extLst>
  </p:cSld>
  <p:clrMap bg1="lt1" tx1="dk1" bg2="lt2" tx2="dk2" accent1="accent1" accent2="accent2" accent3="accent3" accent4="accent4" accent5="accent5" accent6="accent6" hlink="hlink" folHlink="folHlink"/>
  <p:sldLayoutIdLst>
    <p:sldLayoutId id="2147484141"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 id="2147484159" r:id="rId18"/>
    <p:sldLayoutId id="2147484160" r:id="rId19"/>
    <p:sldLayoutId id="2147484161" r:id="rId20"/>
    <p:sldLayoutId id="2147484162" r:id="rId21"/>
    <p:sldLayoutId id="2147484163" r:id="rId22"/>
    <p:sldLayoutId id="2147484164" r:id="rId23"/>
    <p:sldLayoutId id="2147484165" r:id="rId24"/>
    <p:sldLayoutId id="2147484166" r:id="rId25"/>
    <p:sldLayoutId id="2147484167" r:id="rId26"/>
    <p:sldLayoutId id="2147484168" r:id="rId27"/>
    <p:sldLayoutId id="2147484169" r:id="rId28"/>
    <p:sldLayoutId id="2147484170" r:id="rId29"/>
    <p:sldLayoutId id="2147484171" r:id="rId30"/>
    <p:sldLayoutId id="2147484172" r:id="rId31"/>
    <p:sldLayoutId id="2147484173" r:id="rId32"/>
    <p:sldLayoutId id="2147484174" r:id="rId33"/>
    <p:sldLayoutId id="2147484175" r:id="rId34"/>
    <p:sldLayoutId id="2147484176" r:id="rId35"/>
    <p:sldLayoutId id="2147484177" r:id="rId36"/>
    <p:sldLayoutId id="2147484178" r:id="rId37"/>
    <p:sldLayoutId id="2147484179" r:id="rId38"/>
    <p:sldLayoutId id="2147484180" r:id="rId39"/>
    <p:sldLayoutId id="2147484181" r:id="rId40"/>
    <p:sldLayoutId id="2147484182" r:id="rId41"/>
    <p:sldLayoutId id="2147484183" r:id="rId42"/>
    <p:sldLayoutId id="2147484184" r:id="rId43"/>
    <p:sldLayoutId id="2147484185" r:id="rId44"/>
    <p:sldLayoutId id="2147484186" r:id="rId45"/>
    <p:sldLayoutId id="2147484187" r:id="rId46"/>
    <p:sldLayoutId id="2147484188" r:id="rId47"/>
  </p:sldLayoutIdLst>
  <p:txStyles>
    <p:titleStyle>
      <a:lvl1pPr algn="l" defTabSz="914400" rtl="0" eaLnBrk="1" latinLnBrk="0" hangingPunct="1">
        <a:spcBef>
          <a:spcPct val="0"/>
        </a:spcBef>
        <a:buNone/>
        <a:defRPr sz="8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4000" b="0" i="0" kern="1200">
          <a:solidFill>
            <a:schemeClr val="tx1"/>
          </a:solidFill>
          <a:latin typeface="+mj-lt"/>
          <a:ea typeface="+mj-ea"/>
          <a:cs typeface="+mj-cs"/>
        </a:defRPr>
      </a:lvl1pPr>
      <a:lvl2pPr marL="1485900" indent="-5715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3600" b="0" i="0" kern="1200">
          <a:solidFill>
            <a:schemeClr val="tx1"/>
          </a:solidFill>
          <a:latin typeface="+mj-lt"/>
          <a:ea typeface="+mj-ea"/>
          <a:cs typeface="+mj-cs"/>
        </a:defRPr>
      </a:lvl2pPr>
      <a:lvl3pPr marL="22860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3200" b="0" i="0" kern="1200">
          <a:solidFill>
            <a:schemeClr val="tx1"/>
          </a:solidFill>
          <a:latin typeface="+mj-lt"/>
          <a:ea typeface="+mj-ea"/>
          <a:cs typeface="+mj-cs"/>
        </a:defRPr>
      </a:lvl3pPr>
      <a:lvl4pPr marL="32004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4pPr>
      <a:lvl5pPr marL="41148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5pPr>
      <a:lvl6pPr marL="50120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6pPr>
      <a:lvl7pPr marL="59436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7pPr>
      <a:lvl8pPr marL="68580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8pPr>
      <a:lvl9pPr marL="77724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C0609E7-B21A-44A3-8DFD-8D2964CD8535}"/>
              </a:ext>
            </a:extLst>
          </p:cNvPr>
          <p:cNvSpPr txBox="1"/>
          <p:nvPr userDrawn="1"/>
        </p:nvSpPr>
        <p:spPr>
          <a:xfrm rot="16200000">
            <a:off x="21854686" y="5902011"/>
            <a:ext cx="3502882" cy="400110"/>
          </a:xfrm>
          <a:prstGeom prst="rect">
            <a:avLst/>
          </a:prstGeom>
          <a:noFill/>
        </p:spPr>
        <p:txBody>
          <a:bodyPr wrap="none" rtlCol="0" anchor="ctr">
            <a:spAutoFit/>
          </a:bodyPr>
          <a:lstStyle/>
          <a:p>
            <a:pPr algn="l"/>
            <a:r>
              <a:rPr lang="tr-TR" sz="2000" b="1" kern="1200" dirty="0">
                <a:solidFill>
                  <a:schemeClr val="tx1"/>
                </a:solidFill>
                <a:latin typeface="CamberW04-Regular" panose="01000000000000000000" pitchFamily="2" charset="-94"/>
                <a:ea typeface="+mn-ea"/>
                <a:cs typeface="+mn-cs"/>
              </a:rPr>
              <a:t>Yükseköğretim Kalite Kurulu</a:t>
            </a:r>
            <a:endParaRPr lang="en-US" sz="2000" dirty="0">
              <a:solidFill>
                <a:schemeClr val="tx1"/>
              </a:solidFill>
              <a:latin typeface="CamberW04-Regular" panose="01000000000000000000" pitchFamily="2" charset="-94"/>
            </a:endParaRPr>
          </a:p>
        </p:txBody>
      </p:sp>
      <p:sp>
        <p:nvSpPr>
          <p:cNvPr id="10" name="Oval 9">
            <a:extLst>
              <a:ext uri="{FF2B5EF4-FFF2-40B4-BE49-F238E27FC236}">
                <a16:creationId xmlns:a16="http://schemas.microsoft.com/office/drawing/2014/main" xmlns="" id="{DC360901-01AD-4430-8498-AB1A082771C1}"/>
              </a:ext>
            </a:extLst>
          </p:cNvPr>
          <p:cNvSpPr/>
          <p:nvPr userDrawn="1"/>
        </p:nvSpPr>
        <p:spPr>
          <a:xfrm>
            <a:off x="729638" y="12460128"/>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1" name="Oval 10">
            <a:extLst>
              <a:ext uri="{FF2B5EF4-FFF2-40B4-BE49-F238E27FC236}">
                <a16:creationId xmlns:a16="http://schemas.microsoft.com/office/drawing/2014/main" xmlns="" id="{E1BF17D6-2B7C-4C41-8849-23DB4B7E1C12}"/>
              </a:ext>
            </a:extLst>
          </p:cNvPr>
          <p:cNvSpPr/>
          <p:nvPr userDrawn="1"/>
        </p:nvSpPr>
        <p:spPr>
          <a:xfrm>
            <a:off x="729638" y="12757784"/>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2" name="Oval 11">
            <a:extLst>
              <a:ext uri="{FF2B5EF4-FFF2-40B4-BE49-F238E27FC236}">
                <a16:creationId xmlns:a16="http://schemas.microsoft.com/office/drawing/2014/main" xmlns="" id="{7A9D41FB-1A1C-4F29-8C1E-719377825060}"/>
              </a:ext>
            </a:extLst>
          </p:cNvPr>
          <p:cNvSpPr/>
          <p:nvPr userDrawn="1"/>
        </p:nvSpPr>
        <p:spPr>
          <a:xfrm>
            <a:off x="729638" y="13055440"/>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3" name="Slide Number Placeholder 5">
            <a:extLst>
              <a:ext uri="{FF2B5EF4-FFF2-40B4-BE49-F238E27FC236}">
                <a16:creationId xmlns:a16="http://schemas.microsoft.com/office/drawing/2014/main" xmlns="" id="{9A9AFC40-C19C-466C-9791-7DEB2FEE23C0}"/>
              </a:ext>
            </a:extLst>
          </p:cNvPr>
          <p:cNvSpPr txBox="1">
            <a:spLocks/>
          </p:cNvSpPr>
          <p:nvPr userDrawn="1"/>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CamberW04-Medium" panose="01000000000000000000" pitchFamily="2" charset="-94"/>
              </a:rPr>
              <a:pPr algn="ctr"/>
              <a:t>‹#›</a:t>
            </a:fld>
            <a:endParaRPr lang="en-US" sz="1400" b="1" dirty="0">
              <a:solidFill>
                <a:schemeClr val="tx1">
                  <a:lumMod val="90000"/>
                  <a:lumOff val="10000"/>
                </a:schemeClr>
              </a:solidFill>
              <a:latin typeface="CamberW04-Medium" panose="01000000000000000000" pitchFamily="2" charset="-94"/>
            </a:endParaRPr>
          </a:p>
        </p:txBody>
      </p:sp>
      <p:sp>
        <p:nvSpPr>
          <p:cNvPr id="29" name="Rectangle 18">
            <a:extLst>
              <a:ext uri="{FF2B5EF4-FFF2-40B4-BE49-F238E27FC236}">
                <a16:creationId xmlns:a16="http://schemas.microsoft.com/office/drawing/2014/main" xmlns="" id="{2E8073E2-BB8F-450F-B7F6-EA46CA4A31E0}"/>
              </a:ext>
            </a:extLst>
          </p:cNvPr>
          <p:cNvSpPr/>
          <p:nvPr userDrawn="1"/>
        </p:nvSpPr>
        <p:spPr>
          <a:xfrm>
            <a:off x="22095800" y="12707048"/>
            <a:ext cx="595035"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U</a:t>
            </a:r>
          </a:p>
        </p:txBody>
      </p:sp>
      <p:sp>
        <p:nvSpPr>
          <p:cNvPr id="30" name="Rectangle 19">
            <a:extLst>
              <a:ext uri="{FF2B5EF4-FFF2-40B4-BE49-F238E27FC236}">
                <a16:creationId xmlns:a16="http://schemas.microsoft.com/office/drawing/2014/main" xmlns="" id="{3F872BEA-ACE3-4A2A-91B1-F87A59B79F35}"/>
              </a:ext>
            </a:extLst>
          </p:cNvPr>
          <p:cNvSpPr/>
          <p:nvPr userDrawn="1"/>
        </p:nvSpPr>
        <p:spPr>
          <a:xfrm>
            <a:off x="22690835" y="12707047"/>
            <a:ext cx="595036"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C</a:t>
            </a:r>
          </a:p>
        </p:txBody>
      </p:sp>
      <p:sp>
        <p:nvSpPr>
          <p:cNvPr id="31" name="Rectangle 20">
            <a:extLst>
              <a:ext uri="{FF2B5EF4-FFF2-40B4-BE49-F238E27FC236}">
                <a16:creationId xmlns:a16="http://schemas.microsoft.com/office/drawing/2014/main" xmlns="" id="{05DF5923-E06B-4C3A-A2CC-C1142809E7E6}"/>
              </a:ext>
            </a:extLst>
          </p:cNvPr>
          <p:cNvSpPr/>
          <p:nvPr userDrawn="1"/>
        </p:nvSpPr>
        <p:spPr>
          <a:xfrm>
            <a:off x="21500764" y="12707049"/>
            <a:ext cx="595036"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c</a:t>
            </a:r>
          </a:p>
        </p:txBody>
      </p:sp>
      <p:sp>
        <p:nvSpPr>
          <p:cNvPr id="32" name="Rectangle 18">
            <a:extLst>
              <a:ext uri="{FF2B5EF4-FFF2-40B4-BE49-F238E27FC236}">
                <a16:creationId xmlns:a16="http://schemas.microsoft.com/office/drawing/2014/main" xmlns="" id="{1DF4BA39-87DE-4F22-8DD0-1D4B9DAC16CB}"/>
              </a:ext>
            </a:extLst>
          </p:cNvPr>
          <p:cNvSpPr/>
          <p:nvPr userDrawn="1"/>
        </p:nvSpPr>
        <p:spPr>
          <a:xfrm>
            <a:off x="23211147" y="12707047"/>
            <a:ext cx="595035"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H</a:t>
            </a:r>
          </a:p>
        </p:txBody>
      </p:sp>
      <p:pic>
        <p:nvPicPr>
          <p:cNvPr id="13" name="Resim 12">
            <a:extLst>
              <a:ext uri="{FF2B5EF4-FFF2-40B4-BE49-F238E27FC236}">
                <a16:creationId xmlns:a16="http://schemas.microsoft.com/office/drawing/2014/main" xmlns="" id="{1C67781B-8D06-41FF-ADD1-1B989D211D8F}"/>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746114" y="12493802"/>
            <a:ext cx="2894945" cy="868484"/>
          </a:xfrm>
          <a:prstGeom prst="rect">
            <a:avLst/>
          </a:prstGeom>
        </p:spPr>
      </p:pic>
    </p:spTree>
    <p:extLst>
      <p:ext uri="{BB962C8B-B14F-4D97-AF65-F5344CB8AC3E}">
        <p14:creationId xmlns:p14="http://schemas.microsoft.com/office/powerpoint/2010/main" val="2755201955"/>
      </p:ext>
    </p:extLst>
  </p:cSld>
  <p:clrMap bg1="lt1" tx1="dk1" bg2="lt2" tx2="dk2" accent1="accent1" accent2="accent2" accent3="accent3" accent4="accent4" accent5="accent5" accent6="accent6" hlink="hlink" folHlink="folHlink"/>
  <p:sldLayoutIdLst>
    <p:sldLayoutId id="2147483859" r:id="rId1"/>
    <p:sldLayoutId id="2147484046" r:id="rId2"/>
    <p:sldLayoutId id="2147484042" r:id="rId3"/>
    <p:sldLayoutId id="2147484045" r:id="rId4"/>
    <p:sldLayoutId id="2147484033" r:id="rId5"/>
    <p:sldLayoutId id="2147484035" r:id="rId6"/>
    <p:sldLayoutId id="2147484023" r:id="rId7"/>
    <p:sldLayoutId id="2147484024" r:id="rId8"/>
    <p:sldLayoutId id="2147484025" r:id="rId9"/>
    <p:sldLayoutId id="2147484026" r:id="rId10"/>
    <p:sldLayoutId id="2147484027" r:id="rId11"/>
    <p:sldLayoutId id="2147484028" r:id="rId12"/>
    <p:sldLayoutId id="214748402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4032" r:id="rId25"/>
    <p:sldLayoutId id="2147484044" r:id="rId2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89698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D588781-F6AF-4A26-A8DF-595A68515A71}"/>
              </a:ext>
            </a:extLst>
          </p:cNvPr>
          <p:cNvSpPr/>
          <p:nvPr userDrawn="1"/>
        </p:nvSpPr>
        <p:spPr>
          <a:xfrm>
            <a:off x="0" y="0"/>
            <a:ext cx="1563688" cy="13716000"/>
          </a:xfrm>
          <a:prstGeom prst="rect">
            <a:avLst/>
          </a:prstGeom>
          <a:solidFill>
            <a:schemeClr val="bg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3" name="Slide Number Placeholder 5">
            <a:extLst>
              <a:ext uri="{FF2B5EF4-FFF2-40B4-BE49-F238E27FC236}">
                <a16:creationId xmlns:a16="http://schemas.microsoft.com/office/drawing/2014/main" xmlns="" id="{9A9AFC40-C19C-466C-9791-7DEB2FEE23C0}"/>
              </a:ext>
            </a:extLst>
          </p:cNvPr>
          <p:cNvSpPr txBox="1">
            <a:spLocks/>
          </p:cNvSpPr>
          <p:nvPr/>
        </p:nvSpPr>
        <p:spPr>
          <a:xfrm>
            <a:off x="582827" y="1268699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CamberW04-Light" panose="01000000000000000000" pitchFamily="2" charset="-94"/>
                <a:ea typeface="Open Sans Light" panose="020B0306030504020204" pitchFamily="34" charset="0"/>
                <a:cs typeface="Open Sans Light" panose="020B0306030504020204" pitchFamily="34" charset="0"/>
              </a:rPr>
              <a:pPr algn="ctr"/>
              <a:t>‹#›</a:t>
            </a:fld>
            <a:endParaRPr lang="en-US" sz="1400" b="1" dirty="0">
              <a:solidFill>
                <a:schemeClr val="tx1">
                  <a:lumMod val="90000"/>
                  <a:lumOff val="10000"/>
                </a:schemeClr>
              </a:solidFill>
              <a:latin typeface="CamberW04-Light" panose="01000000000000000000" pitchFamily="2" charset="-94"/>
              <a:ea typeface="Open Sans Light" panose="020B0306030504020204" pitchFamily="34" charset="0"/>
              <a:cs typeface="Open Sans Light" panose="020B0306030504020204" pitchFamily="34" charset="0"/>
            </a:endParaRPr>
          </a:p>
        </p:txBody>
      </p:sp>
      <p:grpSp>
        <p:nvGrpSpPr>
          <p:cNvPr id="5" name="Group 4">
            <a:extLst>
              <a:ext uri="{FF2B5EF4-FFF2-40B4-BE49-F238E27FC236}">
                <a16:creationId xmlns:a16="http://schemas.microsoft.com/office/drawing/2014/main" xmlns="" id="{AC861CA6-C022-41D0-A1D8-4525FD553E85}"/>
              </a:ext>
            </a:extLst>
          </p:cNvPr>
          <p:cNvGrpSpPr/>
          <p:nvPr userDrawn="1"/>
        </p:nvGrpSpPr>
        <p:grpSpPr>
          <a:xfrm>
            <a:off x="506783" y="446240"/>
            <a:ext cx="476655" cy="337457"/>
            <a:chOff x="6167336" y="2130357"/>
            <a:chExt cx="476655" cy="337457"/>
          </a:xfrm>
        </p:grpSpPr>
        <p:cxnSp>
          <p:nvCxnSpPr>
            <p:cNvPr id="4" name="Straight Connector 3">
              <a:extLst>
                <a:ext uri="{FF2B5EF4-FFF2-40B4-BE49-F238E27FC236}">
                  <a16:creationId xmlns:a16="http://schemas.microsoft.com/office/drawing/2014/main" xmlns="" id="{DB065CE2-74B8-4C6D-9263-C408645C1E91}"/>
                </a:ext>
              </a:extLst>
            </p:cNvPr>
            <p:cNvCxnSpPr/>
            <p:nvPr userDrawn="1"/>
          </p:nvCxnSpPr>
          <p:spPr>
            <a:xfrm>
              <a:off x="6167336" y="2130357"/>
              <a:ext cx="476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5C2BD111-30CD-4DA9-9CD1-2D3ED059EB03}"/>
                </a:ext>
              </a:extLst>
            </p:cNvPr>
            <p:cNvCxnSpPr/>
            <p:nvPr userDrawn="1"/>
          </p:nvCxnSpPr>
          <p:spPr>
            <a:xfrm>
              <a:off x="6167336" y="2299086"/>
              <a:ext cx="476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A06C501-3895-4C02-844A-AC38F51CA9AE}"/>
                </a:ext>
              </a:extLst>
            </p:cNvPr>
            <p:cNvCxnSpPr/>
            <p:nvPr userDrawn="1"/>
          </p:nvCxnSpPr>
          <p:spPr>
            <a:xfrm>
              <a:off x="6167336" y="2467814"/>
              <a:ext cx="476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Resim 9">
            <a:extLst>
              <a:ext uri="{FF2B5EF4-FFF2-40B4-BE49-F238E27FC236}">
                <a16:creationId xmlns:a16="http://schemas.microsoft.com/office/drawing/2014/main" xmlns="" id="{A85C14C6-FAD7-4EA5-A9C6-E6985440DC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666422" y="6246741"/>
            <a:ext cx="2894945" cy="868484"/>
          </a:xfrm>
          <a:prstGeom prst="rect">
            <a:avLst/>
          </a:prstGeom>
        </p:spPr>
      </p:pic>
    </p:spTree>
    <p:extLst>
      <p:ext uri="{BB962C8B-B14F-4D97-AF65-F5344CB8AC3E}">
        <p14:creationId xmlns:p14="http://schemas.microsoft.com/office/powerpoint/2010/main" val="3777019623"/>
      </p:ext>
    </p:extLst>
  </p:cSld>
  <p:clrMap bg1="lt1" tx1="dk1" bg2="lt2" tx2="dk2" accent1="accent1" accent2="accent2" accent3="accent3" accent4="accent4" accent5="accent5" accent6="accent6" hlink="hlink" folHlink="folHlink"/>
  <p:sldLayoutIdLst>
    <p:sldLayoutId id="2147484049" r:id="rId1"/>
    <p:sldLayoutId id="2147484051" r:id="rId2"/>
    <p:sldLayoutId id="2147484050" r:id="rId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6EA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700606"/>
      </p:ext>
    </p:extLst>
  </p:cSld>
  <p:clrMap bg1="lt1" tx1="dk1" bg2="lt2" tx2="dk2" accent1="accent1" accent2="accent2" accent3="accent3" accent4="accent4" accent5="accent5" accent6="accent6" hlink="hlink" folHlink="folHlink"/>
  <p:sldLayoutIdLst>
    <p:sldLayoutId id="2147484055" r:id="rId1"/>
    <p:sldLayoutId id="2147484075" r:id="rId2"/>
    <p:sldLayoutId id="2147484078" r:id="rId3"/>
    <p:sldLayoutId id="2147484080" r:id="rId4"/>
    <p:sldLayoutId id="2147484081" r:id="rId5"/>
    <p:sldLayoutId id="2147484084" r:id="rId6"/>
    <p:sldLayoutId id="2147484082" r:id="rId7"/>
    <p:sldLayoutId id="2147484083" r:id="rId8"/>
    <p:sldLayoutId id="2147484079" r:id="rId9"/>
    <p:sldLayoutId id="2147484070" r:id="rId10"/>
    <p:sldLayoutId id="2147484072" r:id="rId11"/>
    <p:sldLayoutId id="2147484073" r:id="rId12"/>
    <p:sldLayoutId id="2147484071" r:id="rId13"/>
    <p:sldLayoutId id="2147484067" r:id="rId14"/>
    <p:sldLayoutId id="2147484066" r:id="rId15"/>
    <p:sldLayoutId id="2147484068" r:id="rId16"/>
    <p:sldLayoutId id="2147484065" r:id="rId17"/>
    <p:sldLayoutId id="2147484063" r:id="rId18"/>
    <p:sldLayoutId id="2147484061" r:id="rId19"/>
    <p:sldLayoutId id="2147484069" r:id="rId20"/>
    <p:sldLayoutId id="2147484076" r:id="rId21"/>
    <p:sldLayoutId id="2147484064" r:id="rId22"/>
    <p:sldLayoutId id="2147484074" r:id="rId23"/>
    <p:sldLayoutId id="2147484062" r:id="rId24"/>
    <p:sldLayoutId id="2147484056" r:id="rId25"/>
    <p:sldLayoutId id="2147484057" r:id="rId26"/>
    <p:sldLayoutId id="2147484058" r:id="rId27"/>
    <p:sldLayoutId id="2147484059" r:id="rId28"/>
    <p:sldLayoutId id="2147484060" r:id="rId29"/>
    <p:sldLayoutId id="2147484053" r:id="rId30"/>
    <p:sldLayoutId id="2147484054" r:id="rId31"/>
    <p:sldLayoutId id="2147484077" r:id="rId3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624" userDrawn="1">
          <p15:clr>
            <a:srgbClr val="F26B43"/>
          </p15:clr>
        </p15:guide>
        <p15:guide id="4" orient="horz" pos="8016" userDrawn="1">
          <p15:clr>
            <a:srgbClr val="F26B43"/>
          </p15:clr>
        </p15:guide>
        <p15:guide id="6" pos="625" userDrawn="1">
          <p15:clr>
            <a:srgbClr val="F26B43"/>
          </p15:clr>
        </p15:guide>
        <p15:guide id="7" orient="horz" userDrawn="1">
          <p15:clr>
            <a:srgbClr val="F26B43"/>
          </p15:clr>
        </p15:guide>
        <p15:guide id="8" orient="horz" pos="8640" userDrawn="1">
          <p15:clr>
            <a:srgbClr val="F26B43"/>
          </p15:clr>
        </p15:guide>
        <p15:guide id="9" userDrawn="1">
          <p15:clr>
            <a:srgbClr val="F26B43"/>
          </p15:clr>
        </p15:guide>
        <p15:guide id="10" pos="14737" userDrawn="1">
          <p15:clr>
            <a:srgbClr val="F26B43"/>
          </p15:clr>
        </p15:guide>
        <p15:guide id="11" pos="1536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Light Blue">
            <a:extLst>
              <a:ext uri="{FF2B5EF4-FFF2-40B4-BE49-F238E27FC236}">
                <a16:creationId xmlns:a16="http://schemas.microsoft.com/office/drawing/2014/main" xmlns="" id="{D388DFEE-482F-430F-8764-822541B3C711}"/>
              </a:ext>
            </a:extLst>
          </p:cNvPr>
          <p:cNvSpPr/>
          <p:nvPr/>
        </p:nvSpPr>
        <p:spPr>
          <a:xfrm rot="11700000">
            <a:off x="-9089865" y="167822"/>
            <a:ext cx="31922598" cy="21416690"/>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7000">
                <a:schemeClr val="accent2"/>
              </a:gs>
              <a:gs pos="0">
                <a:schemeClr val="accent1">
                  <a:lumMod val="40000"/>
                  <a:lumOff val="60000"/>
                </a:schemeClr>
              </a:gs>
            </a:gsLst>
            <a:path path="circle">
              <a:fillToRect l="50000" t="50000" r="50000" b="50000"/>
            </a:path>
          </a:gradFill>
          <a:ln w="9525" cap="flat">
            <a:noFill/>
            <a:prstDash val="solid"/>
            <a:miter/>
          </a:ln>
          <a:effectLst>
            <a:softEdge rad="1270000"/>
          </a:effectLst>
        </p:spPr>
        <p:txBody>
          <a:bodyPr rtlCol="0" anchor="ctr"/>
          <a:lstStyle/>
          <a:p>
            <a:endParaRPr lang="en-US" dirty="0">
              <a:latin typeface="CamberW04-Regular" panose="01000000000000000000" pitchFamily="2" charset="-94"/>
            </a:endParaRPr>
          </a:p>
        </p:txBody>
      </p:sp>
      <p:sp>
        <p:nvSpPr>
          <p:cNvPr id="17" name="Purple">
            <a:extLst>
              <a:ext uri="{FF2B5EF4-FFF2-40B4-BE49-F238E27FC236}">
                <a16:creationId xmlns:a16="http://schemas.microsoft.com/office/drawing/2014/main" xmlns="" id="{BE8684E9-46AD-4F7B-B7A2-C0E291C667C5}"/>
              </a:ext>
            </a:extLst>
          </p:cNvPr>
          <p:cNvSpPr/>
          <p:nvPr/>
        </p:nvSpPr>
        <p:spPr>
          <a:xfrm rot="15300000">
            <a:off x="2416400" y="-9343195"/>
            <a:ext cx="30017871" cy="26843243"/>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3000">
                <a:schemeClr val="accent2"/>
              </a:gs>
              <a:gs pos="0">
                <a:schemeClr val="accent2"/>
              </a:gs>
            </a:gsLst>
            <a:path path="circle">
              <a:fillToRect l="50000" t="50000" r="50000" b="50000"/>
            </a:path>
          </a:gradFill>
          <a:ln w="9525" cap="flat">
            <a:noFill/>
            <a:prstDash val="solid"/>
            <a:miter/>
          </a:ln>
          <a:effectLst>
            <a:softEdge rad="1270000"/>
          </a:effectLst>
        </p:spPr>
        <p:txBody>
          <a:bodyPr rtlCol="0" anchor="ctr"/>
          <a:lstStyle/>
          <a:p>
            <a:endParaRPr lang="en-US" dirty="0">
              <a:latin typeface="CamberW04-Regular" panose="01000000000000000000" pitchFamily="2" charset="-94"/>
            </a:endParaRPr>
          </a:p>
        </p:txBody>
      </p:sp>
      <p:sp>
        <p:nvSpPr>
          <p:cNvPr id="18" name="Pink">
            <a:extLst>
              <a:ext uri="{FF2B5EF4-FFF2-40B4-BE49-F238E27FC236}">
                <a16:creationId xmlns:a16="http://schemas.microsoft.com/office/drawing/2014/main" xmlns="" id="{A0C126FD-D78B-4C2F-97BE-020A3C75E44A}"/>
              </a:ext>
            </a:extLst>
          </p:cNvPr>
          <p:cNvSpPr/>
          <p:nvPr/>
        </p:nvSpPr>
        <p:spPr>
          <a:xfrm rot="9000000">
            <a:off x="570497" y="-5092368"/>
            <a:ext cx="17079431" cy="15273145"/>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0000">
                <a:schemeClr val="accent3">
                  <a:lumMod val="75000"/>
                </a:schemeClr>
              </a:gs>
              <a:gs pos="0">
                <a:schemeClr val="accent3"/>
              </a:gs>
            </a:gsLst>
            <a:path path="circle">
              <a:fillToRect l="50000" t="50000" r="50000" b="50000"/>
            </a:path>
          </a:gradFill>
          <a:ln w="9525" cap="flat">
            <a:noFill/>
            <a:prstDash val="solid"/>
            <a:miter/>
          </a:ln>
          <a:effectLst>
            <a:softEdge rad="1270000"/>
          </a:effectLst>
        </p:spPr>
        <p:txBody>
          <a:bodyPr rtlCol="0" anchor="ctr"/>
          <a:lstStyle/>
          <a:p>
            <a:endParaRPr lang="en-US" dirty="0">
              <a:latin typeface="CamberW04-Regular" panose="01000000000000000000" pitchFamily="2" charset="-94"/>
            </a:endParaRPr>
          </a:p>
        </p:txBody>
      </p:sp>
      <p:sp>
        <p:nvSpPr>
          <p:cNvPr id="19" name="Light Blue">
            <a:extLst>
              <a:ext uri="{FF2B5EF4-FFF2-40B4-BE49-F238E27FC236}">
                <a16:creationId xmlns:a16="http://schemas.microsoft.com/office/drawing/2014/main" xmlns="" id="{251649C5-3386-4361-95CE-44792724EF40}"/>
              </a:ext>
            </a:extLst>
          </p:cNvPr>
          <p:cNvSpPr/>
          <p:nvPr/>
        </p:nvSpPr>
        <p:spPr>
          <a:xfrm rot="15300000">
            <a:off x="7329252" y="-6563623"/>
            <a:ext cx="30017871" cy="26843243"/>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80000">
                <a:schemeClr val="accent2">
                  <a:alpha val="32000"/>
                </a:schemeClr>
              </a:gs>
              <a:gs pos="0">
                <a:schemeClr val="accent1"/>
              </a:gs>
            </a:gsLst>
            <a:path path="circle">
              <a:fillToRect l="50000" t="50000" r="50000" b="50000"/>
            </a:path>
          </a:gradFill>
          <a:ln w="9525" cap="flat">
            <a:noFill/>
            <a:prstDash val="solid"/>
            <a:miter/>
          </a:ln>
          <a:effectLst>
            <a:softEdge rad="1270000"/>
          </a:effectLst>
        </p:spPr>
        <p:txBody>
          <a:bodyPr rtlCol="0" anchor="ctr"/>
          <a:lstStyle/>
          <a:p>
            <a:endParaRPr lang="en-US" dirty="0">
              <a:latin typeface="CamberW04-Regular" panose="01000000000000000000" pitchFamily="2" charset="-94"/>
            </a:endParaRPr>
          </a:p>
        </p:txBody>
      </p:sp>
      <p:sp>
        <p:nvSpPr>
          <p:cNvPr id="29" name="Oval 28">
            <a:extLst>
              <a:ext uri="{FF2B5EF4-FFF2-40B4-BE49-F238E27FC236}">
                <a16:creationId xmlns:a16="http://schemas.microsoft.com/office/drawing/2014/main" xmlns="" id="{CB9C493A-C0C5-433E-B0C9-73E5F353A3AD}"/>
              </a:ext>
            </a:extLst>
          </p:cNvPr>
          <p:cNvSpPr/>
          <p:nvPr/>
        </p:nvSpPr>
        <p:spPr>
          <a:xfrm>
            <a:off x="729638" y="739163"/>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30" name="Oval 29">
            <a:extLst>
              <a:ext uri="{FF2B5EF4-FFF2-40B4-BE49-F238E27FC236}">
                <a16:creationId xmlns:a16="http://schemas.microsoft.com/office/drawing/2014/main" xmlns="" id="{E95DFE2E-B2E5-466B-B1CC-C85DE1401518}"/>
              </a:ext>
            </a:extLst>
          </p:cNvPr>
          <p:cNvSpPr/>
          <p:nvPr/>
        </p:nvSpPr>
        <p:spPr>
          <a:xfrm>
            <a:off x="729638" y="1036819"/>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31" name="Oval 30">
            <a:extLst>
              <a:ext uri="{FF2B5EF4-FFF2-40B4-BE49-F238E27FC236}">
                <a16:creationId xmlns:a16="http://schemas.microsoft.com/office/drawing/2014/main" xmlns="" id="{9FE24D81-6663-4CF8-857E-F1F0413B3577}"/>
              </a:ext>
            </a:extLst>
          </p:cNvPr>
          <p:cNvSpPr/>
          <p:nvPr/>
        </p:nvSpPr>
        <p:spPr>
          <a:xfrm>
            <a:off x="729638" y="1334475"/>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7" name="TextBox 26">
            <a:extLst>
              <a:ext uri="{FF2B5EF4-FFF2-40B4-BE49-F238E27FC236}">
                <a16:creationId xmlns:a16="http://schemas.microsoft.com/office/drawing/2014/main" xmlns="" id="{074A38E2-E1FF-4879-9C32-610C884B2151}"/>
              </a:ext>
            </a:extLst>
          </p:cNvPr>
          <p:cNvSpPr txBox="1"/>
          <p:nvPr/>
        </p:nvSpPr>
        <p:spPr>
          <a:xfrm rot="16200000">
            <a:off x="21792970" y="5902011"/>
            <a:ext cx="3626314" cy="400110"/>
          </a:xfrm>
          <a:prstGeom prst="rect">
            <a:avLst/>
          </a:prstGeom>
          <a:noFill/>
        </p:spPr>
        <p:txBody>
          <a:bodyPr wrap="none" rtlCol="0" anchor="ctr">
            <a:spAutoFit/>
          </a:bodyPr>
          <a:lstStyle/>
          <a:p>
            <a:pPr algn="l"/>
            <a:r>
              <a:rPr lang="tr-TR" sz="2000" b="1" dirty="0">
                <a:solidFill>
                  <a:schemeClr val="bg1"/>
                </a:solidFill>
                <a:latin typeface="CamberW04-Medium" panose="01000000000000000000" pitchFamily="2" charset="-94"/>
              </a:rPr>
              <a:t>Yükseköğretim Kalite Kurulu</a:t>
            </a:r>
            <a:endParaRPr lang="en-US" sz="2000" dirty="0">
              <a:solidFill>
                <a:schemeClr val="bg1"/>
              </a:solidFill>
              <a:latin typeface="CamberW04-Regular" panose="01000000000000000000" pitchFamily="2" charset="-94"/>
            </a:endParaRPr>
          </a:p>
        </p:txBody>
      </p:sp>
      <p:sp>
        <p:nvSpPr>
          <p:cNvPr id="32" name="Slide Number Placeholder 5">
            <a:extLst>
              <a:ext uri="{FF2B5EF4-FFF2-40B4-BE49-F238E27FC236}">
                <a16:creationId xmlns:a16="http://schemas.microsoft.com/office/drawing/2014/main" xmlns="" id="{DDEAE338-FF37-4E7C-8B4D-BAA7F448833A}"/>
              </a:ext>
            </a:extLst>
          </p:cNvPr>
          <p:cNvSpPr txBox="1">
            <a:spLocks/>
          </p:cNvSpPr>
          <p:nvPr/>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bg1"/>
                </a:solidFill>
                <a:latin typeface="CamberW04-Medium" panose="01000000000000000000" pitchFamily="2" charset="-94"/>
              </a:rPr>
              <a:pPr algn="ctr"/>
              <a:t>‹#›</a:t>
            </a:fld>
            <a:endParaRPr lang="en-US" sz="1400" b="1" dirty="0">
              <a:solidFill>
                <a:schemeClr val="bg1"/>
              </a:solidFill>
              <a:latin typeface="CamberW04-Medium" panose="01000000000000000000" pitchFamily="2" charset="-94"/>
            </a:endParaRPr>
          </a:p>
        </p:txBody>
      </p:sp>
      <p:sp>
        <p:nvSpPr>
          <p:cNvPr id="20" name="Rectangle 18">
            <a:extLst>
              <a:ext uri="{FF2B5EF4-FFF2-40B4-BE49-F238E27FC236}">
                <a16:creationId xmlns:a16="http://schemas.microsoft.com/office/drawing/2014/main" xmlns="" id="{FA20DD36-6953-4D06-9FFF-49B94505E893}"/>
              </a:ext>
            </a:extLst>
          </p:cNvPr>
          <p:cNvSpPr/>
          <p:nvPr userDrawn="1"/>
        </p:nvSpPr>
        <p:spPr>
          <a:xfrm>
            <a:off x="425240" y="11744613"/>
            <a:ext cx="595035" cy="584775"/>
          </a:xfrm>
          <a:prstGeom prst="rect">
            <a:avLst/>
          </a:prstGeom>
        </p:spPr>
        <p:txBody>
          <a:bodyPr wrap="none" anchor="ctr">
            <a:spAutoFit/>
          </a:bodyPr>
          <a:lstStyle/>
          <a:p>
            <a:pPr algn="ctr"/>
            <a:r>
              <a:rPr lang="en-US" sz="3200" dirty="0">
                <a:solidFill>
                  <a:schemeClr val="bg1"/>
                </a:solidFill>
                <a:latin typeface="Designball-Social-01" pitchFamily="2" charset="0"/>
              </a:rPr>
              <a:t>U</a:t>
            </a:r>
          </a:p>
        </p:txBody>
      </p:sp>
      <p:sp>
        <p:nvSpPr>
          <p:cNvPr id="21" name="Rectangle 19">
            <a:extLst>
              <a:ext uri="{FF2B5EF4-FFF2-40B4-BE49-F238E27FC236}">
                <a16:creationId xmlns:a16="http://schemas.microsoft.com/office/drawing/2014/main" xmlns="" id="{3E284BB1-A4A2-45B0-A2AE-75F4826DCBFF}"/>
              </a:ext>
            </a:extLst>
          </p:cNvPr>
          <p:cNvSpPr/>
          <p:nvPr userDrawn="1"/>
        </p:nvSpPr>
        <p:spPr>
          <a:xfrm>
            <a:off x="425240" y="11107701"/>
            <a:ext cx="595036" cy="584775"/>
          </a:xfrm>
          <a:prstGeom prst="rect">
            <a:avLst/>
          </a:prstGeom>
        </p:spPr>
        <p:txBody>
          <a:bodyPr wrap="none" anchor="ctr">
            <a:spAutoFit/>
          </a:bodyPr>
          <a:lstStyle/>
          <a:p>
            <a:pPr algn="ctr"/>
            <a:r>
              <a:rPr lang="en-US" sz="3200">
                <a:solidFill>
                  <a:schemeClr val="bg1"/>
                </a:solidFill>
                <a:latin typeface="Designball-Social-01" pitchFamily="2" charset="0"/>
              </a:rPr>
              <a:t>C</a:t>
            </a:r>
          </a:p>
        </p:txBody>
      </p:sp>
      <p:sp>
        <p:nvSpPr>
          <p:cNvPr id="22" name="Rectangle 20">
            <a:extLst>
              <a:ext uri="{FF2B5EF4-FFF2-40B4-BE49-F238E27FC236}">
                <a16:creationId xmlns:a16="http://schemas.microsoft.com/office/drawing/2014/main" xmlns="" id="{905DC7EB-25D4-44D0-93EB-CB38C176A751}"/>
              </a:ext>
            </a:extLst>
          </p:cNvPr>
          <p:cNvSpPr/>
          <p:nvPr userDrawn="1"/>
        </p:nvSpPr>
        <p:spPr>
          <a:xfrm>
            <a:off x="396329" y="12381525"/>
            <a:ext cx="595036" cy="584775"/>
          </a:xfrm>
          <a:prstGeom prst="rect">
            <a:avLst/>
          </a:prstGeom>
        </p:spPr>
        <p:txBody>
          <a:bodyPr wrap="none" anchor="ctr">
            <a:spAutoFit/>
          </a:bodyPr>
          <a:lstStyle/>
          <a:p>
            <a:pPr algn="ctr"/>
            <a:r>
              <a:rPr lang="en-US" sz="3200" dirty="0">
                <a:solidFill>
                  <a:schemeClr val="bg1"/>
                </a:solidFill>
                <a:latin typeface="Designball-Social-01" pitchFamily="2" charset="0"/>
              </a:rPr>
              <a:t>c</a:t>
            </a:r>
          </a:p>
        </p:txBody>
      </p:sp>
      <p:sp>
        <p:nvSpPr>
          <p:cNvPr id="24" name="Rectangle 18">
            <a:extLst>
              <a:ext uri="{FF2B5EF4-FFF2-40B4-BE49-F238E27FC236}">
                <a16:creationId xmlns:a16="http://schemas.microsoft.com/office/drawing/2014/main" xmlns="" id="{BE9CD926-AB58-4F37-9717-2C84E14526FE}"/>
              </a:ext>
            </a:extLst>
          </p:cNvPr>
          <p:cNvSpPr/>
          <p:nvPr userDrawn="1"/>
        </p:nvSpPr>
        <p:spPr>
          <a:xfrm>
            <a:off x="425240" y="10496857"/>
            <a:ext cx="595035" cy="584775"/>
          </a:xfrm>
          <a:prstGeom prst="rect">
            <a:avLst/>
          </a:prstGeom>
        </p:spPr>
        <p:txBody>
          <a:bodyPr wrap="none" anchor="ctr">
            <a:spAutoFit/>
          </a:bodyPr>
          <a:lstStyle/>
          <a:p>
            <a:pPr algn="ctr"/>
            <a:r>
              <a:rPr lang="en-US" sz="3200" dirty="0">
                <a:solidFill>
                  <a:schemeClr val="bg1"/>
                </a:solidFill>
                <a:latin typeface="Designball-Social-01" pitchFamily="2" charset="0"/>
              </a:rPr>
              <a:t>H</a:t>
            </a:r>
          </a:p>
        </p:txBody>
      </p:sp>
      <p:pic>
        <p:nvPicPr>
          <p:cNvPr id="26" name="Resim 25">
            <a:extLst>
              <a:ext uri="{FF2B5EF4-FFF2-40B4-BE49-F238E27FC236}">
                <a16:creationId xmlns:a16="http://schemas.microsoft.com/office/drawing/2014/main" xmlns="" id="{594ABBF8-71A6-4FF8-BE50-47991BC3824A}"/>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rot="16200000">
            <a:off x="-666422" y="6246741"/>
            <a:ext cx="2894945" cy="868484"/>
          </a:xfrm>
          <a:prstGeom prst="rect">
            <a:avLst/>
          </a:prstGeom>
        </p:spPr>
      </p:pic>
    </p:spTree>
    <p:extLst>
      <p:ext uri="{BB962C8B-B14F-4D97-AF65-F5344CB8AC3E}">
        <p14:creationId xmlns:p14="http://schemas.microsoft.com/office/powerpoint/2010/main" val="2461888150"/>
      </p:ext>
    </p:extLst>
  </p:cSld>
  <p:clrMap bg1="lt1" tx1="dk1" bg2="lt2" tx2="dk2" accent1="accent1" accent2="accent2" accent3="accent3" accent4="accent4" accent5="accent5" accent6="accent6" hlink="hlink" folHlink="folHlink"/>
  <p:sldLayoutIdLst>
    <p:sldLayoutId id="2147483884" r:id="rId1"/>
    <p:sldLayoutId id="2147483924" r:id="rId2"/>
    <p:sldLayoutId id="2147483925" r:id="rId3"/>
    <p:sldLayoutId id="2147483935" r:id="rId4"/>
    <p:sldLayoutId id="2147483933" r:id="rId5"/>
    <p:sldLayoutId id="2147483934" r:id="rId6"/>
    <p:sldLayoutId id="2147483932" r:id="rId7"/>
    <p:sldLayoutId id="2147483931" r:id="rId8"/>
    <p:sldLayoutId id="2147483930" r:id="rId9"/>
    <p:sldLayoutId id="2147483929" r:id="rId10"/>
    <p:sldLayoutId id="2147483928" r:id="rId11"/>
    <p:sldLayoutId id="2147483927" r:id="rId12"/>
    <p:sldLayoutId id="2147483926" r:id="rId13"/>
    <p:sldLayoutId id="2147483923" r:id="rId14"/>
    <p:sldLayoutId id="2147483922" r:id="rId15"/>
    <p:sldLayoutId id="2147483921" r:id="rId16"/>
    <p:sldLayoutId id="2147483920" r:id="rId17"/>
    <p:sldLayoutId id="2147483919" r:id="rId18"/>
    <p:sldLayoutId id="2147483918" r:id="rId19"/>
    <p:sldLayoutId id="2147483886" r:id="rId20"/>
    <p:sldLayoutId id="2147483887" r:id="rId21"/>
    <p:sldLayoutId id="2147483888" r:id="rId22"/>
    <p:sldLayoutId id="2147483916" r:id="rId23"/>
    <p:sldLayoutId id="2147483917" r:id="rId24"/>
    <p:sldLayoutId id="2147483915" r:id="rId25"/>
    <p:sldLayoutId id="2147483912" r:id="rId26"/>
    <p:sldLayoutId id="2147483913" r:id="rId27"/>
    <p:sldLayoutId id="2147483911" r:id="rId28"/>
    <p:sldLayoutId id="2147483909" r:id="rId29"/>
    <p:sldLayoutId id="2147483910" r:id="rId30"/>
    <p:sldLayoutId id="2147483890" r:id="rId31"/>
    <p:sldLayoutId id="2147483889" r:id="rId32"/>
    <p:sldLayoutId id="2147483885" r:id="rId33"/>
    <p:sldLayoutId id="2147483996" r:id="rId3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000000"/>
          </p15:clr>
        </p15:guide>
        <p15:guide id="2" pos="7681">
          <p15:clr>
            <a:srgbClr val="000000"/>
          </p15:clr>
        </p15:guide>
        <p15:guide id="3" orient="horz" pos="816">
          <p15:clr>
            <a:srgbClr val="000000"/>
          </p15:clr>
        </p15:guide>
        <p15:guide id="4" orient="horz" pos="7776">
          <p15:clr>
            <a:srgbClr val="000000"/>
          </p15:clr>
        </p15:guide>
        <p15:guide id="5" pos="14377">
          <p15:clr>
            <a:srgbClr val="000000"/>
          </p15:clr>
        </p15:guide>
        <p15:guide id="6" pos="985">
          <p15:clr>
            <a:srgbClr val="000000"/>
          </p15:clr>
        </p15:guide>
        <p15:guide id="7">
          <p15:clr>
            <a:srgbClr val="FFFFFF"/>
          </p15:clr>
        </p15:guide>
        <p15:guide id="8" pos="15362">
          <p15:clr>
            <a:srgbClr val="FFFFFF"/>
          </p15:clr>
        </p15:guide>
        <p15:guide id="9" orient="horz">
          <p15:clr>
            <a:srgbClr val="FFFFFF"/>
          </p15:clr>
        </p15:guide>
        <p15:guide id="10" orient="horz" pos="8640">
          <p15:clr>
            <a:srgbClr val="FFFFFF"/>
          </p15:clr>
        </p15:guide>
        <p15:guide id="11" pos="4321">
          <p15:clr>
            <a:srgbClr val="F26B43"/>
          </p15:clr>
        </p15:guide>
        <p15:guide id="12" pos="1104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C0609E7-B21A-44A3-8DFD-8D2964CD8535}"/>
              </a:ext>
            </a:extLst>
          </p:cNvPr>
          <p:cNvSpPr txBox="1"/>
          <p:nvPr/>
        </p:nvSpPr>
        <p:spPr>
          <a:xfrm rot="16200000">
            <a:off x="21792974" y="5902011"/>
            <a:ext cx="3626314" cy="400110"/>
          </a:xfrm>
          <a:prstGeom prst="rect">
            <a:avLst/>
          </a:prstGeom>
          <a:noFill/>
        </p:spPr>
        <p:txBody>
          <a:bodyPr wrap="none" rtlCol="0" anchor="ctr">
            <a:spAutoFit/>
          </a:bodyPr>
          <a:lstStyle/>
          <a:p>
            <a:pPr algn="l"/>
            <a:r>
              <a:rPr lang="tr-TR" sz="2000" b="1" dirty="0">
                <a:solidFill>
                  <a:schemeClr val="tx1"/>
                </a:solidFill>
                <a:latin typeface="CamberW04-Medium" panose="01000000000000000000" pitchFamily="2" charset="-94"/>
              </a:rPr>
              <a:t>Yükseköğretim Kalite Kurulu</a:t>
            </a:r>
            <a:endParaRPr lang="en-US" sz="2000" dirty="0">
              <a:solidFill>
                <a:schemeClr val="tx1"/>
              </a:solidFill>
              <a:latin typeface="CamberW04-Regular" panose="01000000000000000000" pitchFamily="2" charset="-94"/>
            </a:endParaRPr>
          </a:p>
        </p:txBody>
      </p:sp>
      <p:sp>
        <p:nvSpPr>
          <p:cNvPr id="10" name="Oval 9">
            <a:extLst>
              <a:ext uri="{FF2B5EF4-FFF2-40B4-BE49-F238E27FC236}">
                <a16:creationId xmlns:a16="http://schemas.microsoft.com/office/drawing/2014/main" xmlns="" id="{DC360901-01AD-4430-8498-AB1A082771C1}"/>
              </a:ext>
            </a:extLst>
          </p:cNvPr>
          <p:cNvSpPr/>
          <p:nvPr/>
        </p:nvSpPr>
        <p:spPr>
          <a:xfrm>
            <a:off x="729638" y="739163"/>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1" name="Oval 10">
            <a:extLst>
              <a:ext uri="{FF2B5EF4-FFF2-40B4-BE49-F238E27FC236}">
                <a16:creationId xmlns:a16="http://schemas.microsoft.com/office/drawing/2014/main" xmlns="" id="{E1BF17D6-2B7C-4C41-8849-23DB4B7E1C12}"/>
              </a:ext>
            </a:extLst>
          </p:cNvPr>
          <p:cNvSpPr/>
          <p:nvPr/>
        </p:nvSpPr>
        <p:spPr>
          <a:xfrm>
            <a:off x="729638" y="1036819"/>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12" name="Oval 11">
            <a:extLst>
              <a:ext uri="{FF2B5EF4-FFF2-40B4-BE49-F238E27FC236}">
                <a16:creationId xmlns:a16="http://schemas.microsoft.com/office/drawing/2014/main" xmlns="" id="{7A9D41FB-1A1C-4F29-8C1E-719377825060}"/>
              </a:ext>
            </a:extLst>
          </p:cNvPr>
          <p:cNvSpPr/>
          <p:nvPr/>
        </p:nvSpPr>
        <p:spPr>
          <a:xfrm>
            <a:off x="729638" y="1334475"/>
            <a:ext cx="102824" cy="102824"/>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3" name="Slide Number Placeholder 5">
            <a:extLst>
              <a:ext uri="{FF2B5EF4-FFF2-40B4-BE49-F238E27FC236}">
                <a16:creationId xmlns:a16="http://schemas.microsoft.com/office/drawing/2014/main" xmlns="" id="{9A9AFC40-C19C-466C-9791-7DEB2FEE23C0}"/>
              </a:ext>
            </a:extLst>
          </p:cNvPr>
          <p:cNvSpPr txBox="1">
            <a:spLocks/>
          </p:cNvSpPr>
          <p:nvPr/>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tx1">
                    <a:lumMod val="90000"/>
                    <a:lumOff val="10000"/>
                  </a:schemeClr>
                </a:solidFill>
                <a:latin typeface="CamberW04-Medium" panose="01000000000000000000" pitchFamily="2" charset="-94"/>
              </a:rPr>
              <a:pPr algn="ctr"/>
              <a:t>‹#›</a:t>
            </a:fld>
            <a:endParaRPr lang="en-US" sz="1400" b="1" dirty="0">
              <a:solidFill>
                <a:schemeClr val="tx1">
                  <a:lumMod val="90000"/>
                  <a:lumOff val="10000"/>
                </a:schemeClr>
              </a:solidFill>
              <a:latin typeface="CamberW04-Medium" panose="01000000000000000000" pitchFamily="2" charset="-94"/>
            </a:endParaRPr>
          </a:p>
        </p:txBody>
      </p:sp>
      <p:sp>
        <p:nvSpPr>
          <p:cNvPr id="14" name="Rectangle 18">
            <a:extLst>
              <a:ext uri="{FF2B5EF4-FFF2-40B4-BE49-F238E27FC236}">
                <a16:creationId xmlns:a16="http://schemas.microsoft.com/office/drawing/2014/main" xmlns="" id="{791E91F6-5A63-4B30-A4F1-3FC35EF58230}"/>
              </a:ext>
            </a:extLst>
          </p:cNvPr>
          <p:cNvSpPr/>
          <p:nvPr userDrawn="1"/>
        </p:nvSpPr>
        <p:spPr>
          <a:xfrm>
            <a:off x="425240" y="11744613"/>
            <a:ext cx="595035"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U</a:t>
            </a:r>
          </a:p>
        </p:txBody>
      </p:sp>
      <p:sp>
        <p:nvSpPr>
          <p:cNvPr id="15" name="Rectangle 19">
            <a:extLst>
              <a:ext uri="{FF2B5EF4-FFF2-40B4-BE49-F238E27FC236}">
                <a16:creationId xmlns:a16="http://schemas.microsoft.com/office/drawing/2014/main" xmlns="" id="{65D40FA6-D95B-4747-A6D1-5F0D2E6D6799}"/>
              </a:ext>
            </a:extLst>
          </p:cNvPr>
          <p:cNvSpPr/>
          <p:nvPr userDrawn="1"/>
        </p:nvSpPr>
        <p:spPr>
          <a:xfrm>
            <a:off x="425240" y="11107701"/>
            <a:ext cx="595036" cy="584775"/>
          </a:xfrm>
          <a:prstGeom prst="rect">
            <a:avLst/>
          </a:prstGeom>
        </p:spPr>
        <p:txBody>
          <a:bodyPr wrap="none" anchor="ctr">
            <a:spAutoFit/>
          </a:bodyPr>
          <a:lstStyle/>
          <a:p>
            <a:pPr algn="ctr"/>
            <a:r>
              <a:rPr lang="en-US" sz="3200">
                <a:solidFill>
                  <a:schemeClr val="tx1">
                    <a:lumMod val="25000"/>
                    <a:lumOff val="75000"/>
                  </a:schemeClr>
                </a:solidFill>
                <a:latin typeface="Designball-Social-01" pitchFamily="2" charset="0"/>
              </a:rPr>
              <a:t>C</a:t>
            </a:r>
          </a:p>
        </p:txBody>
      </p:sp>
      <p:sp>
        <p:nvSpPr>
          <p:cNvPr id="16" name="Rectangle 20">
            <a:extLst>
              <a:ext uri="{FF2B5EF4-FFF2-40B4-BE49-F238E27FC236}">
                <a16:creationId xmlns:a16="http://schemas.microsoft.com/office/drawing/2014/main" xmlns="" id="{71627B6B-EBFB-4098-8AE8-4464E156DFAB}"/>
              </a:ext>
            </a:extLst>
          </p:cNvPr>
          <p:cNvSpPr/>
          <p:nvPr userDrawn="1"/>
        </p:nvSpPr>
        <p:spPr>
          <a:xfrm>
            <a:off x="396329" y="12381525"/>
            <a:ext cx="595036"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c</a:t>
            </a:r>
          </a:p>
        </p:txBody>
      </p:sp>
      <p:sp>
        <p:nvSpPr>
          <p:cNvPr id="17" name="Rectangle 18">
            <a:extLst>
              <a:ext uri="{FF2B5EF4-FFF2-40B4-BE49-F238E27FC236}">
                <a16:creationId xmlns:a16="http://schemas.microsoft.com/office/drawing/2014/main" xmlns="" id="{F108B308-2AFF-4B8D-8B33-87A30470670D}"/>
              </a:ext>
            </a:extLst>
          </p:cNvPr>
          <p:cNvSpPr/>
          <p:nvPr userDrawn="1"/>
        </p:nvSpPr>
        <p:spPr>
          <a:xfrm>
            <a:off x="425240" y="10496857"/>
            <a:ext cx="595035"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H</a:t>
            </a:r>
          </a:p>
        </p:txBody>
      </p:sp>
      <p:pic>
        <p:nvPicPr>
          <p:cNvPr id="13" name="Resim 12">
            <a:extLst>
              <a:ext uri="{FF2B5EF4-FFF2-40B4-BE49-F238E27FC236}">
                <a16:creationId xmlns:a16="http://schemas.microsoft.com/office/drawing/2014/main" xmlns="" id="{BF306519-18BB-407F-AE9E-25095F1390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666422" y="6246741"/>
            <a:ext cx="2894945" cy="868484"/>
          </a:xfrm>
          <a:prstGeom prst="rect">
            <a:avLst/>
          </a:prstGeom>
        </p:spPr>
      </p:pic>
    </p:spTree>
    <p:extLst>
      <p:ext uri="{BB962C8B-B14F-4D97-AF65-F5344CB8AC3E}">
        <p14:creationId xmlns:p14="http://schemas.microsoft.com/office/powerpoint/2010/main" val="252913766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xmlns="" id="{D43BEE53-D0C0-46ED-87CD-542C49A5D48D}"/>
              </a:ext>
            </a:extLst>
          </p:cNvPr>
          <p:cNvSpPr/>
          <p:nvPr userDrawn="1"/>
        </p:nvSpPr>
        <p:spPr>
          <a:xfrm rot="5400000">
            <a:off x="-8283630" y="-3446225"/>
            <a:ext cx="19290843" cy="19290843"/>
          </a:xfrm>
          <a:prstGeom prst="roundRect">
            <a:avLst>
              <a:gd name="adj" fmla="val 42902"/>
            </a:avLst>
          </a:prstGeom>
          <a:solidFill>
            <a:schemeClr val="accent3"/>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mberW04-Regular" panose="01000000000000000000" pitchFamily="2" charset="-94"/>
            </a:endParaRPr>
          </a:p>
        </p:txBody>
      </p:sp>
      <p:sp>
        <p:nvSpPr>
          <p:cNvPr id="20" name="Rectangle: Rounded Corners 19">
            <a:extLst>
              <a:ext uri="{FF2B5EF4-FFF2-40B4-BE49-F238E27FC236}">
                <a16:creationId xmlns:a16="http://schemas.microsoft.com/office/drawing/2014/main" xmlns="" id="{7F2F5B1D-3438-4931-AE39-D1E058B1ACC7}"/>
              </a:ext>
            </a:extLst>
          </p:cNvPr>
          <p:cNvSpPr/>
          <p:nvPr userDrawn="1"/>
        </p:nvSpPr>
        <p:spPr>
          <a:xfrm rot="2700000">
            <a:off x="-11337664" y="-3446224"/>
            <a:ext cx="19290843" cy="19290843"/>
          </a:xfrm>
          <a:prstGeom prst="roundRect">
            <a:avLst>
              <a:gd name="adj" fmla="val 41785"/>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mberW04-Regular" panose="01000000000000000000" pitchFamily="2" charset="-94"/>
            </a:endParaRPr>
          </a:p>
        </p:txBody>
      </p:sp>
      <p:sp>
        <p:nvSpPr>
          <p:cNvPr id="21" name="Rectangle: Rounded Corners 20">
            <a:extLst>
              <a:ext uri="{FF2B5EF4-FFF2-40B4-BE49-F238E27FC236}">
                <a16:creationId xmlns:a16="http://schemas.microsoft.com/office/drawing/2014/main" xmlns="" id="{33D860D2-E8F4-4DB0-AA5F-816536553540}"/>
              </a:ext>
            </a:extLst>
          </p:cNvPr>
          <p:cNvSpPr/>
          <p:nvPr userDrawn="1"/>
        </p:nvSpPr>
        <p:spPr>
          <a:xfrm rot="2700000">
            <a:off x="9712554" y="-2966094"/>
            <a:ext cx="19290843" cy="19290843"/>
          </a:xfrm>
          <a:prstGeom prst="roundRect">
            <a:avLst>
              <a:gd name="adj" fmla="val 42623"/>
            </a:avLst>
          </a:prstGeom>
          <a:solidFill>
            <a:schemeClr val="accent5"/>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mberW04-Regular" panose="01000000000000000000" pitchFamily="2" charset="-94"/>
            </a:endParaRPr>
          </a:p>
        </p:txBody>
      </p:sp>
      <p:sp>
        <p:nvSpPr>
          <p:cNvPr id="22" name="TextBox 21">
            <a:extLst>
              <a:ext uri="{FF2B5EF4-FFF2-40B4-BE49-F238E27FC236}">
                <a16:creationId xmlns:a16="http://schemas.microsoft.com/office/drawing/2014/main" xmlns="" id="{E1E85849-FF77-4713-8AA2-8ED391EAC435}"/>
              </a:ext>
            </a:extLst>
          </p:cNvPr>
          <p:cNvSpPr txBox="1"/>
          <p:nvPr userDrawn="1"/>
        </p:nvSpPr>
        <p:spPr>
          <a:xfrm rot="16200000">
            <a:off x="21792974" y="5902011"/>
            <a:ext cx="3626314" cy="400110"/>
          </a:xfrm>
          <a:prstGeom prst="rect">
            <a:avLst/>
          </a:prstGeom>
          <a:noFill/>
        </p:spPr>
        <p:txBody>
          <a:bodyPr wrap="none" rtlCol="0" anchor="ctr">
            <a:spAutoFit/>
          </a:bodyPr>
          <a:lstStyle/>
          <a:p>
            <a:pPr algn="l"/>
            <a:r>
              <a:rPr lang="tr-TR" sz="2000" b="1" dirty="0">
                <a:solidFill>
                  <a:schemeClr val="bg1"/>
                </a:solidFill>
                <a:latin typeface="CamberW04-Medium" panose="01000000000000000000" pitchFamily="2" charset="-94"/>
              </a:rPr>
              <a:t>Yükseköğretim Kalite Kurulu</a:t>
            </a:r>
            <a:endParaRPr lang="en-US" sz="2000" dirty="0">
              <a:solidFill>
                <a:schemeClr val="bg1"/>
              </a:solidFill>
              <a:latin typeface="CamberW04-Regular" panose="01000000000000000000" pitchFamily="2" charset="-94"/>
            </a:endParaRPr>
          </a:p>
        </p:txBody>
      </p:sp>
      <p:sp>
        <p:nvSpPr>
          <p:cNvPr id="25" name="Oval 24">
            <a:extLst>
              <a:ext uri="{FF2B5EF4-FFF2-40B4-BE49-F238E27FC236}">
                <a16:creationId xmlns:a16="http://schemas.microsoft.com/office/drawing/2014/main" xmlns="" id="{5D960FB0-8447-4FCD-A581-62E51B5D0165}"/>
              </a:ext>
            </a:extLst>
          </p:cNvPr>
          <p:cNvSpPr/>
          <p:nvPr userDrawn="1"/>
        </p:nvSpPr>
        <p:spPr>
          <a:xfrm>
            <a:off x="729638" y="739163"/>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6" name="Oval 25">
            <a:extLst>
              <a:ext uri="{FF2B5EF4-FFF2-40B4-BE49-F238E27FC236}">
                <a16:creationId xmlns:a16="http://schemas.microsoft.com/office/drawing/2014/main" xmlns="" id="{EDFFAEDF-0E56-47A5-BA3A-F6274E35E997}"/>
              </a:ext>
            </a:extLst>
          </p:cNvPr>
          <p:cNvSpPr/>
          <p:nvPr userDrawn="1"/>
        </p:nvSpPr>
        <p:spPr>
          <a:xfrm>
            <a:off x="729638" y="1036819"/>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7" name="Oval 26">
            <a:extLst>
              <a:ext uri="{FF2B5EF4-FFF2-40B4-BE49-F238E27FC236}">
                <a16:creationId xmlns:a16="http://schemas.microsoft.com/office/drawing/2014/main" xmlns="" id="{79F6447D-2811-4A41-8421-1C9ED5806297}"/>
              </a:ext>
            </a:extLst>
          </p:cNvPr>
          <p:cNvSpPr/>
          <p:nvPr userDrawn="1"/>
        </p:nvSpPr>
        <p:spPr>
          <a:xfrm>
            <a:off x="729638" y="1334475"/>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8" name="Slide Number Placeholder 5">
            <a:extLst>
              <a:ext uri="{FF2B5EF4-FFF2-40B4-BE49-F238E27FC236}">
                <a16:creationId xmlns:a16="http://schemas.microsoft.com/office/drawing/2014/main" xmlns="" id="{43F20EBF-87D3-43C1-9BFD-DD7947B9BB5B}"/>
              </a:ext>
            </a:extLst>
          </p:cNvPr>
          <p:cNvSpPr txBox="1">
            <a:spLocks/>
          </p:cNvSpPr>
          <p:nvPr userDrawn="1"/>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bg1"/>
                </a:solidFill>
                <a:latin typeface="CamberW04-Medium" panose="01000000000000000000" pitchFamily="2" charset="-94"/>
              </a:rPr>
              <a:pPr algn="ctr"/>
              <a:t>‹#›</a:t>
            </a:fld>
            <a:endParaRPr lang="en-US" sz="1400" b="1" dirty="0">
              <a:solidFill>
                <a:schemeClr val="bg1"/>
              </a:solidFill>
              <a:latin typeface="CamberW04-Medium" panose="01000000000000000000" pitchFamily="2" charset="-94"/>
            </a:endParaRPr>
          </a:p>
        </p:txBody>
      </p:sp>
      <p:sp>
        <p:nvSpPr>
          <p:cNvPr id="32" name="Rectangle 18">
            <a:extLst>
              <a:ext uri="{FF2B5EF4-FFF2-40B4-BE49-F238E27FC236}">
                <a16:creationId xmlns:a16="http://schemas.microsoft.com/office/drawing/2014/main" xmlns="" id="{65B988BD-7531-450B-8AA7-EE42E3467CA1}"/>
              </a:ext>
            </a:extLst>
          </p:cNvPr>
          <p:cNvSpPr/>
          <p:nvPr userDrawn="1"/>
        </p:nvSpPr>
        <p:spPr>
          <a:xfrm>
            <a:off x="569330" y="11998745"/>
            <a:ext cx="595035" cy="584775"/>
          </a:xfrm>
          <a:prstGeom prst="rect">
            <a:avLst/>
          </a:prstGeom>
        </p:spPr>
        <p:txBody>
          <a:bodyPr wrap="none" anchor="ctr">
            <a:spAutoFit/>
          </a:bodyPr>
          <a:lstStyle/>
          <a:p>
            <a:pPr algn="ctr"/>
            <a:r>
              <a:rPr lang="en-US" sz="3200" dirty="0">
                <a:solidFill>
                  <a:schemeClr val="bg1"/>
                </a:solidFill>
                <a:latin typeface="Designball-Social-01" pitchFamily="2" charset="0"/>
              </a:rPr>
              <a:t>U</a:t>
            </a:r>
          </a:p>
        </p:txBody>
      </p:sp>
      <p:sp>
        <p:nvSpPr>
          <p:cNvPr id="33" name="Rectangle 19">
            <a:extLst>
              <a:ext uri="{FF2B5EF4-FFF2-40B4-BE49-F238E27FC236}">
                <a16:creationId xmlns:a16="http://schemas.microsoft.com/office/drawing/2014/main" xmlns="" id="{0DF4E33D-EBBF-4005-A8D5-D1D17A4E2729}"/>
              </a:ext>
            </a:extLst>
          </p:cNvPr>
          <p:cNvSpPr/>
          <p:nvPr userDrawn="1"/>
        </p:nvSpPr>
        <p:spPr>
          <a:xfrm>
            <a:off x="569330" y="11361833"/>
            <a:ext cx="595036" cy="584775"/>
          </a:xfrm>
          <a:prstGeom prst="rect">
            <a:avLst/>
          </a:prstGeom>
        </p:spPr>
        <p:txBody>
          <a:bodyPr wrap="none" anchor="ctr">
            <a:spAutoFit/>
          </a:bodyPr>
          <a:lstStyle/>
          <a:p>
            <a:pPr algn="ctr"/>
            <a:r>
              <a:rPr lang="en-US" sz="3200">
                <a:solidFill>
                  <a:schemeClr val="bg1"/>
                </a:solidFill>
                <a:latin typeface="Designball-Social-01" pitchFamily="2" charset="0"/>
              </a:rPr>
              <a:t>C</a:t>
            </a:r>
          </a:p>
        </p:txBody>
      </p:sp>
      <p:sp>
        <p:nvSpPr>
          <p:cNvPr id="34" name="Rectangle 20">
            <a:extLst>
              <a:ext uri="{FF2B5EF4-FFF2-40B4-BE49-F238E27FC236}">
                <a16:creationId xmlns:a16="http://schemas.microsoft.com/office/drawing/2014/main" xmlns="" id="{AC7C87D0-7C20-41A7-85C1-F6C4162FF302}"/>
              </a:ext>
            </a:extLst>
          </p:cNvPr>
          <p:cNvSpPr/>
          <p:nvPr userDrawn="1"/>
        </p:nvSpPr>
        <p:spPr>
          <a:xfrm>
            <a:off x="569330" y="12576358"/>
            <a:ext cx="595036" cy="584775"/>
          </a:xfrm>
          <a:prstGeom prst="rect">
            <a:avLst/>
          </a:prstGeom>
        </p:spPr>
        <p:txBody>
          <a:bodyPr wrap="none" anchor="ctr">
            <a:spAutoFit/>
          </a:bodyPr>
          <a:lstStyle/>
          <a:p>
            <a:pPr algn="ctr"/>
            <a:r>
              <a:rPr lang="en-US" sz="3200" dirty="0">
                <a:solidFill>
                  <a:schemeClr val="bg1"/>
                </a:solidFill>
                <a:latin typeface="Designball-Social-01" pitchFamily="2" charset="0"/>
              </a:rPr>
              <a:t>c</a:t>
            </a:r>
          </a:p>
        </p:txBody>
      </p:sp>
      <p:sp>
        <p:nvSpPr>
          <p:cNvPr id="39" name="Rectangle 18">
            <a:extLst>
              <a:ext uri="{FF2B5EF4-FFF2-40B4-BE49-F238E27FC236}">
                <a16:creationId xmlns:a16="http://schemas.microsoft.com/office/drawing/2014/main" xmlns="" id="{AD146207-423E-47DC-82E3-53AB8DAAD31D}"/>
              </a:ext>
            </a:extLst>
          </p:cNvPr>
          <p:cNvSpPr/>
          <p:nvPr userDrawn="1"/>
        </p:nvSpPr>
        <p:spPr>
          <a:xfrm>
            <a:off x="569330" y="10750989"/>
            <a:ext cx="595035" cy="584775"/>
          </a:xfrm>
          <a:prstGeom prst="rect">
            <a:avLst/>
          </a:prstGeom>
        </p:spPr>
        <p:txBody>
          <a:bodyPr wrap="none" anchor="ctr">
            <a:spAutoFit/>
          </a:bodyPr>
          <a:lstStyle/>
          <a:p>
            <a:pPr algn="ctr"/>
            <a:r>
              <a:rPr lang="en-US" sz="3200" dirty="0">
                <a:solidFill>
                  <a:schemeClr val="bg1"/>
                </a:solidFill>
                <a:latin typeface="Designball-Social-01" pitchFamily="2" charset="0"/>
              </a:rPr>
              <a:t>H</a:t>
            </a:r>
          </a:p>
        </p:txBody>
      </p:sp>
      <p:pic>
        <p:nvPicPr>
          <p:cNvPr id="15" name="Resim 14">
            <a:extLst>
              <a:ext uri="{FF2B5EF4-FFF2-40B4-BE49-F238E27FC236}">
                <a16:creationId xmlns:a16="http://schemas.microsoft.com/office/drawing/2014/main" xmlns="" id="{72F4630F-8F2F-4F7E-BA0D-133E858DF36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666422" y="6246741"/>
            <a:ext cx="2894945" cy="868484"/>
          </a:xfrm>
          <a:prstGeom prst="rect">
            <a:avLst/>
          </a:prstGeom>
        </p:spPr>
      </p:pic>
    </p:spTree>
    <p:extLst>
      <p:ext uri="{BB962C8B-B14F-4D97-AF65-F5344CB8AC3E}">
        <p14:creationId xmlns:p14="http://schemas.microsoft.com/office/powerpoint/2010/main" val="2853518539"/>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1"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1" nodeType="withEffect">
                                  <p:stCondLst>
                                    <p:cond delay="4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8" presetClass="emph" presetSubtype="0" repeatCount="indefinite" fill="hold" grpId="0" nodeType="withEffect">
                                  <p:stCondLst>
                                    <p:cond delay="0"/>
                                  </p:stCondLst>
                                  <p:childTnLst>
                                    <p:animRot by="21600000">
                                      <p:cBhvr>
                                        <p:cTn id="15" dur="15000" fill="hold"/>
                                        <p:tgtEl>
                                          <p:spTgt spid="21"/>
                                        </p:tgtEl>
                                        <p:attrNameLst>
                                          <p:attrName>r</p:attrName>
                                        </p:attrNameLst>
                                      </p:cBhvr>
                                    </p:animRot>
                                  </p:childTnLst>
                                </p:cTn>
                              </p:par>
                              <p:par>
                                <p:cTn id="16" presetID="8" presetClass="emph" presetSubtype="0" repeatCount="indefinite" fill="hold" grpId="0" nodeType="withEffect">
                                  <p:stCondLst>
                                    <p:cond delay="0"/>
                                  </p:stCondLst>
                                  <p:childTnLst>
                                    <p:animRot by="21600000">
                                      <p:cBhvr>
                                        <p:cTn id="17" dur="15000" fill="hold"/>
                                        <p:tgtEl>
                                          <p:spTgt spid="19"/>
                                        </p:tgtEl>
                                        <p:attrNameLst>
                                          <p:attrName>r</p:attrName>
                                        </p:attrNameLst>
                                      </p:cBhvr>
                                    </p:animRot>
                                  </p:childTnLst>
                                </p:cTn>
                              </p:par>
                              <p:par>
                                <p:cTn id="18" presetID="8" presetClass="emph" presetSubtype="0" repeatCount="indefinite" fill="hold" grpId="0" nodeType="withEffect">
                                  <p:stCondLst>
                                    <p:cond delay="0"/>
                                  </p:stCondLst>
                                  <p:childTnLst>
                                    <p:animRot by="-21600000">
                                      <p:cBhvr>
                                        <p:cTn id="19" dur="15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xmlns="" id="{D43BEE53-D0C0-46ED-87CD-542C49A5D48D}"/>
              </a:ext>
            </a:extLst>
          </p:cNvPr>
          <p:cNvSpPr/>
          <p:nvPr userDrawn="1"/>
        </p:nvSpPr>
        <p:spPr>
          <a:xfrm rot="5400000">
            <a:off x="-8283630" y="-3446225"/>
            <a:ext cx="19290843" cy="19290843"/>
          </a:xfrm>
          <a:prstGeom prst="roundRect">
            <a:avLst>
              <a:gd name="adj" fmla="val 42902"/>
            </a:avLst>
          </a:prstGeom>
          <a:solidFill>
            <a:schemeClr val="tx1">
              <a:lumMod val="75000"/>
              <a:lumOff val="25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mberW04-Regular" panose="01000000000000000000" pitchFamily="2" charset="-94"/>
            </a:endParaRPr>
          </a:p>
        </p:txBody>
      </p:sp>
      <p:sp>
        <p:nvSpPr>
          <p:cNvPr id="20" name="Rectangle: Rounded Corners 19">
            <a:extLst>
              <a:ext uri="{FF2B5EF4-FFF2-40B4-BE49-F238E27FC236}">
                <a16:creationId xmlns:a16="http://schemas.microsoft.com/office/drawing/2014/main" xmlns="" id="{7F2F5B1D-3438-4931-AE39-D1E058B1ACC7}"/>
              </a:ext>
            </a:extLst>
          </p:cNvPr>
          <p:cNvSpPr/>
          <p:nvPr userDrawn="1"/>
        </p:nvSpPr>
        <p:spPr>
          <a:xfrm rot="2700000">
            <a:off x="-11337664" y="-3446224"/>
            <a:ext cx="19290843" cy="19290843"/>
          </a:xfrm>
          <a:prstGeom prst="roundRect">
            <a:avLst>
              <a:gd name="adj" fmla="val 41785"/>
            </a:avLst>
          </a:prstGeom>
          <a:solidFill>
            <a:schemeClr val="tx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mberW04-Regular" panose="01000000000000000000" pitchFamily="2" charset="-94"/>
            </a:endParaRPr>
          </a:p>
        </p:txBody>
      </p:sp>
      <p:sp>
        <p:nvSpPr>
          <p:cNvPr id="21" name="Rectangle: Rounded Corners 20">
            <a:extLst>
              <a:ext uri="{FF2B5EF4-FFF2-40B4-BE49-F238E27FC236}">
                <a16:creationId xmlns:a16="http://schemas.microsoft.com/office/drawing/2014/main" xmlns="" id="{33D860D2-E8F4-4DB0-AA5F-816536553540}"/>
              </a:ext>
            </a:extLst>
          </p:cNvPr>
          <p:cNvSpPr/>
          <p:nvPr userDrawn="1"/>
        </p:nvSpPr>
        <p:spPr>
          <a:xfrm rot="2700000">
            <a:off x="9712554" y="-2966094"/>
            <a:ext cx="19290843" cy="19290843"/>
          </a:xfrm>
          <a:prstGeom prst="roundRect">
            <a:avLst>
              <a:gd name="adj" fmla="val 42623"/>
            </a:avLst>
          </a:prstGeom>
          <a:solidFill>
            <a:schemeClr val="tx1">
              <a:lumMod val="90000"/>
              <a:lumOff val="10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mberW04-Regular" panose="01000000000000000000" pitchFamily="2" charset="-94"/>
            </a:endParaRPr>
          </a:p>
        </p:txBody>
      </p:sp>
      <p:sp>
        <p:nvSpPr>
          <p:cNvPr id="22" name="TextBox 21">
            <a:extLst>
              <a:ext uri="{FF2B5EF4-FFF2-40B4-BE49-F238E27FC236}">
                <a16:creationId xmlns:a16="http://schemas.microsoft.com/office/drawing/2014/main" xmlns="" id="{E1E85849-FF77-4713-8AA2-8ED391EAC435}"/>
              </a:ext>
            </a:extLst>
          </p:cNvPr>
          <p:cNvSpPr txBox="1"/>
          <p:nvPr userDrawn="1"/>
        </p:nvSpPr>
        <p:spPr>
          <a:xfrm rot="16200000">
            <a:off x="21822632" y="5902011"/>
            <a:ext cx="3567002" cy="400110"/>
          </a:xfrm>
          <a:prstGeom prst="rect">
            <a:avLst/>
          </a:prstGeom>
          <a:noFill/>
        </p:spPr>
        <p:txBody>
          <a:bodyPr wrap="none" rtlCol="0" anchor="ctr">
            <a:spAutoFit/>
          </a:bodyPr>
          <a:lstStyle/>
          <a:p>
            <a:pPr algn="l"/>
            <a:r>
              <a:rPr lang="tr-TR" sz="2000" b="1" dirty="0">
                <a:solidFill>
                  <a:schemeClr val="bg1"/>
                </a:solidFill>
                <a:latin typeface="CamberW04-Medium" panose="01000000000000000000" pitchFamily="2" charset="-94"/>
              </a:rPr>
              <a:t>Yükseköğretim Kalite Kurulu</a:t>
            </a:r>
            <a:endParaRPr lang="en-US" sz="2000" dirty="0">
              <a:solidFill>
                <a:schemeClr val="bg1"/>
              </a:solidFill>
              <a:latin typeface="CamberW04-Regular" panose="01000000000000000000" pitchFamily="2" charset="-94"/>
            </a:endParaRPr>
          </a:p>
        </p:txBody>
      </p:sp>
      <p:sp>
        <p:nvSpPr>
          <p:cNvPr id="25" name="Oval 24">
            <a:extLst>
              <a:ext uri="{FF2B5EF4-FFF2-40B4-BE49-F238E27FC236}">
                <a16:creationId xmlns:a16="http://schemas.microsoft.com/office/drawing/2014/main" xmlns="" id="{5D960FB0-8447-4FCD-A581-62E51B5D0165}"/>
              </a:ext>
            </a:extLst>
          </p:cNvPr>
          <p:cNvSpPr/>
          <p:nvPr userDrawn="1"/>
        </p:nvSpPr>
        <p:spPr>
          <a:xfrm>
            <a:off x="729638" y="739163"/>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6" name="Oval 25">
            <a:extLst>
              <a:ext uri="{FF2B5EF4-FFF2-40B4-BE49-F238E27FC236}">
                <a16:creationId xmlns:a16="http://schemas.microsoft.com/office/drawing/2014/main" xmlns="" id="{EDFFAEDF-0E56-47A5-BA3A-F6274E35E997}"/>
              </a:ext>
            </a:extLst>
          </p:cNvPr>
          <p:cNvSpPr/>
          <p:nvPr userDrawn="1"/>
        </p:nvSpPr>
        <p:spPr>
          <a:xfrm>
            <a:off x="729638" y="1036819"/>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7" name="Oval 26">
            <a:extLst>
              <a:ext uri="{FF2B5EF4-FFF2-40B4-BE49-F238E27FC236}">
                <a16:creationId xmlns:a16="http://schemas.microsoft.com/office/drawing/2014/main" xmlns="" id="{79F6447D-2811-4A41-8421-1C9ED5806297}"/>
              </a:ext>
            </a:extLst>
          </p:cNvPr>
          <p:cNvSpPr/>
          <p:nvPr userDrawn="1"/>
        </p:nvSpPr>
        <p:spPr>
          <a:xfrm>
            <a:off x="729638" y="1334475"/>
            <a:ext cx="102824" cy="102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erW04-Regular" panose="01000000000000000000" pitchFamily="2" charset="-94"/>
            </a:endParaRPr>
          </a:p>
        </p:txBody>
      </p:sp>
      <p:sp>
        <p:nvSpPr>
          <p:cNvPr id="28" name="Slide Number Placeholder 5">
            <a:extLst>
              <a:ext uri="{FF2B5EF4-FFF2-40B4-BE49-F238E27FC236}">
                <a16:creationId xmlns:a16="http://schemas.microsoft.com/office/drawing/2014/main" xmlns="" id="{43F20EBF-87D3-43C1-9BFD-DD7947B9BB5B}"/>
              </a:ext>
            </a:extLst>
          </p:cNvPr>
          <p:cNvSpPr txBox="1">
            <a:spLocks/>
          </p:cNvSpPr>
          <p:nvPr userDrawn="1"/>
        </p:nvSpPr>
        <p:spPr>
          <a:xfrm>
            <a:off x="23408916" y="8877743"/>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400" b="1" smtClean="0">
                <a:solidFill>
                  <a:schemeClr val="bg1"/>
                </a:solidFill>
                <a:latin typeface="CamberW04-Medium" panose="01000000000000000000" pitchFamily="2" charset="-94"/>
              </a:rPr>
              <a:pPr algn="ctr"/>
              <a:t>‹#›</a:t>
            </a:fld>
            <a:endParaRPr lang="en-US" sz="1400" b="1" dirty="0">
              <a:solidFill>
                <a:schemeClr val="bg1"/>
              </a:solidFill>
              <a:latin typeface="CamberW04-Medium" panose="01000000000000000000" pitchFamily="2" charset="-94"/>
            </a:endParaRPr>
          </a:p>
        </p:txBody>
      </p:sp>
      <p:sp>
        <p:nvSpPr>
          <p:cNvPr id="17" name="Rectangle 18">
            <a:extLst>
              <a:ext uri="{FF2B5EF4-FFF2-40B4-BE49-F238E27FC236}">
                <a16:creationId xmlns:a16="http://schemas.microsoft.com/office/drawing/2014/main" xmlns="" id="{8EF34824-F74D-4F98-9AE9-5D613A334603}"/>
              </a:ext>
            </a:extLst>
          </p:cNvPr>
          <p:cNvSpPr/>
          <p:nvPr userDrawn="1"/>
        </p:nvSpPr>
        <p:spPr>
          <a:xfrm>
            <a:off x="569330" y="11998745"/>
            <a:ext cx="595035"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U</a:t>
            </a:r>
          </a:p>
        </p:txBody>
      </p:sp>
      <p:sp>
        <p:nvSpPr>
          <p:cNvPr id="18" name="Rectangle 19">
            <a:extLst>
              <a:ext uri="{FF2B5EF4-FFF2-40B4-BE49-F238E27FC236}">
                <a16:creationId xmlns:a16="http://schemas.microsoft.com/office/drawing/2014/main" xmlns="" id="{534416BD-40A6-4DF4-9A5D-ED266C527B86}"/>
              </a:ext>
            </a:extLst>
          </p:cNvPr>
          <p:cNvSpPr/>
          <p:nvPr userDrawn="1"/>
        </p:nvSpPr>
        <p:spPr>
          <a:xfrm>
            <a:off x="569330" y="11361833"/>
            <a:ext cx="595036" cy="584775"/>
          </a:xfrm>
          <a:prstGeom prst="rect">
            <a:avLst/>
          </a:prstGeom>
        </p:spPr>
        <p:txBody>
          <a:bodyPr wrap="none" anchor="ctr">
            <a:spAutoFit/>
          </a:bodyPr>
          <a:lstStyle/>
          <a:p>
            <a:pPr algn="ctr"/>
            <a:r>
              <a:rPr lang="en-US" sz="3200">
                <a:solidFill>
                  <a:schemeClr val="tx1">
                    <a:lumMod val="25000"/>
                    <a:lumOff val="75000"/>
                  </a:schemeClr>
                </a:solidFill>
                <a:latin typeface="Designball-Social-01" pitchFamily="2" charset="0"/>
              </a:rPr>
              <a:t>C</a:t>
            </a:r>
          </a:p>
        </p:txBody>
      </p:sp>
      <p:sp>
        <p:nvSpPr>
          <p:cNvPr id="23" name="Rectangle 20">
            <a:extLst>
              <a:ext uri="{FF2B5EF4-FFF2-40B4-BE49-F238E27FC236}">
                <a16:creationId xmlns:a16="http://schemas.microsoft.com/office/drawing/2014/main" xmlns="" id="{B878769C-0554-409B-88B1-68BE2492983F}"/>
              </a:ext>
            </a:extLst>
          </p:cNvPr>
          <p:cNvSpPr/>
          <p:nvPr userDrawn="1"/>
        </p:nvSpPr>
        <p:spPr>
          <a:xfrm>
            <a:off x="569330" y="12576358"/>
            <a:ext cx="595036"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c</a:t>
            </a:r>
          </a:p>
        </p:txBody>
      </p:sp>
      <p:sp>
        <p:nvSpPr>
          <p:cNvPr id="31" name="Rectangle 18">
            <a:extLst>
              <a:ext uri="{FF2B5EF4-FFF2-40B4-BE49-F238E27FC236}">
                <a16:creationId xmlns:a16="http://schemas.microsoft.com/office/drawing/2014/main" xmlns="" id="{51A1223C-5076-4D46-8921-BABBC235D911}"/>
              </a:ext>
            </a:extLst>
          </p:cNvPr>
          <p:cNvSpPr/>
          <p:nvPr userDrawn="1"/>
        </p:nvSpPr>
        <p:spPr>
          <a:xfrm>
            <a:off x="569330" y="10750989"/>
            <a:ext cx="595035" cy="584775"/>
          </a:xfrm>
          <a:prstGeom prst="rect">
            <a:avLst/>
          </a:prstGeom>
        </p:spPr>
        <p:txBody>
          <a:bodyPr wrap="none" anchor="ctr">
            <a:spAutoFit/>
          </a:bodyPr>
          <a:lstStyle/>
          <a:p>
            <a:pPr algn="ctr"/>
            <a:r>
              <a:rPr lang="en-US" sz="3200" dirty="0">
                <a:solidFill>
                  <a:schemeClr val="tx1">
                    <a:lumMod val="25000"/>
                    <a:lumOff val="75000"/>
                  </a:schemeClr>
                </a:solidFill>
                <a:latin typeface="Designball-Social-01" pitchFamily="2" charset="0"/>
              </a:rPr>
              <a:t>H</a:t>
            </a:r>
          </a:p>
        </p:txBody>
      </p:sp>
      <p:pic>
        <p:nvPicPr>
          <p:cNvPr id="15" name="Resim 14">
            <a:extLst>
              <a:ext uri="{FF2B5EF4-FFF2-40B4-BE49-F238E27FC236}">
                <a16:creationId xmlns:a16="http://schemas.microsoft.com/office/drawing/2014/main" xmlns="" id="{B89C8D49-99AD-4216-A306-84306E830F1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666422" y="6246741"/>
            <a:ext cx="2894945" cy="868484"/>
          </a:xfrm>
          <a:prstGeom prst="rect">
            <a:avLst/>
          </a:prstGeom>
        </p:spPr>
      </p:pic>
    </p:spTree>
    <p:extLst>
      <p:ext uri="{BB962C8B-B14F-4D97-AF65-F5344CB8AC3E}">
        <p14:creationId xmlns:p14="http://schemas.microsoft.com/office/powerpoint/2010/main" val="4046808195"/>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1"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1" nodeType="withEffect">
                                  <p:stCondLst>
                                    <p:cond delay="4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8" presetClass="emph" presetSubtype="0" repeatCount="indefinite" fill="hold" grpId="0" nodeType="withEffect">
                                  <p:stCondLst>
                                    <p:cond delay="0"/>
                                  </p:stCondLst>
                                  <p:childTnLst>
                                    <p:animRot by="21600000">
                                      <p:cBhvr>
                                        <p:cTn id="15" dur="15000" fill="hold"/>
                                        <p:tgtEl>
                                          <p:spTgt spid="21"/>
                                        </p:tgtEl>
                                        <p:attrNameLst>
                                          <p:attrName>r</p:attrName>
                                        </p:attrNameLst>
                                      </p:cBhvr>
                                    </p:animRot>
                                  </p:childTnLst>
                                </p:cTn>
                              </p:par>
                              <p:par>
                                <p:cTn id="16" presetID="8" presetClass="emph" presetSubtype="0" repeatCount="indefinite" fill="hold" grpId="0" nodeType="withEffect">
                                  <p:stCondLst>
                                    <p:cond delay="0"/>
                                  </p:stCondLst>
                                  <p:childTnLst>
                                    <p:animRot by="21600000">
                                      <p:cBhvr>
                                        <p:cTn id="17" dur="15000" fill="hold"/>
                                        <p:tgtEl>
                                          <p:spTgt spid="19"/>
                                        </p:tgtEl>
                                        <p:attrNameLst>
                                          <p:attrName>r</p:attrName>
                                        </p:attrNameLst>
                                      </p:cBhvr>
                                    </p:animRot>
                                  </p:childTnLst>
                                </p:cTn>
                              </p:par>
                              <p:par>
                                <p:cTn id="18" presetID="8" presetClass="emph" presetSubtype="0" repeatCount="indefinite" fill="hold" grpId="0" nodeType="withEffect">
                                  <p:stCondLst>
                                    <p:cond delay="0"/>
                                  </p:stCondLst>
                                  <p:childTnLst>
                                    <p:animRot by="-21600000">
                                      <p:cBhvr>
                                        <p:cTn id="19" dur="15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9.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9.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9.xml.rels><?xml version="1.0" encoding="UTF-8" standalone="yes"?>
<Relationships xmlns="http://schemas.openxmlformats.org/package/2006/relationships"><Relationship Id="rId3" Type="http://schemas.openxmlformats.org/officeDocument/2006/relationships/hyperlink" Target="mailto:ayhankocer@yokak.gov.tr" TargetMode="External"/><Relationship Id="rId2" Type="http://schemas.openxmlformats.org/officeDocument/2006/relationships/notesSlide" Target="../notesSlides/notesSlide1.xml"/><Relationship Id="rId1" Type="http://schemas.openxmlformats.org/officeDocument/2006/relationships/slideLayout" Target="../slideLayouts/slideLayout13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9.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9.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3867" y="3724590"/>
            <a:ext cx="20603708" cy="4109476"/>
          </a:xfrm>
          <a:noFill/>
        </p:spPr>
        <p:txBody>
          <a:bodyPr anchor="ctr">
            <a:noAutofit/>
          </a:bodyPr>
          <a:lstStyle/>
          <a:p>
            <a:pPr>
              <a:lnSpc>
                <a:spcPct val="100000"/>
              </a:lnSpc>
            </a:pPr>
            <a:r>
              <a:rPr lang="tr-TR" sz="8800" b="1" dirty="0">
                <a:latin typeface="Camber Semi Bold" pitchFamily="2" charset="0"/>
              </a:rPr>
              <a:t>KURUMSAL AKREDİTASYON PROGRAMININ TEMEL BİLEŞENLERİ VE </a:t>
            </a:r>
            <a:br>
              <a:rPr lang="tr-TR" sz="8800" b="1" dirty="0">
                <a:latin typeface="Camber Semi Bold" pitchFamily="2" charset="0"/>
              </a:rPr>
            </a:br>
            <a:r>
              <a:rPr lang="tr-TR" sz="8800" b="1" dirty="0">
                <a:latin typeface="Camber Semi Bold" pitchFamily="2" charset="0"/>
              </a:rPr>
              <a:t>MEVZUAT UYGULAMASI </a:t>
            </a:r>
            <a:endParaRPr lang="tr-TR" sz="6000" b="1" dirty="0">
              <a:ln w="0"/>
              <a:latin typeface="Camber Semi Bold" pitchFamily="2" charset="0"/>
            </a:endParaRPr>
          </a:p>
        </p:txBody>
      </p:sp>
      <p:sp>
        <p:nvSpPr>
          <p:cNvPr id="3" name="Alt Başlık 2"/>
          <p:cNvSpPr>
            <a:spLocks noGrp="1"/>
          </p:cNvSpPr>
          <p:nvPr>
            <p:ph type="body" idx="1"/>
          </p:nvPr>
        </p:nvSpPr>
        <p:spPr>
          <a:xfrm>
            <a:off x="6728959" y="7448586"/>
            <a:ext cx="16468616" cy="3000374"/>
          </a:xfrm>
          <a:noFill/>
        </p:spPr>
        <p:txBody>
          <a:bodyPr>
            <a:noAutofit/>
            <a:scene3d>
              <a:camera prst="orthographicFront"/>
              <a:lightRig rig="soft" dir="t">
                <a:rot lat="0" lon="0" rev="15600000"/>
              </a:lightRig>
            </a:scene3d>
            <a:sp3d extrusionH="57150" prstMaterial="softEdge">
              <a:bevelT w="25400" h="38100"/>
            </a:sp3d>
          </a:bodyPr>
          <a:lstStyle/>
          <a:p>
            <a:pPr algn="r">
              <a:spcBef>
                <a:spcPts val="0"/>
              </a:spcBef>
            </a:pPr>
            <a:endParaRPr lang="tr-TR" dirty="0">
              <a:ln/>
              <a:solidFill>
                <a:schemeClr val="bg1"/>
              </a:solidFill>
              <a:latin typeface="CamberW04-Bold" pitchFamily="2" charset="0"/>
            </a:endParaRPr>
          </a:p>
          <a:p>
            <a:pPr algn="r">
              <a:spcBef>
                <a:spcPts val="0"/>
              </a:spcBef>
            </a:pPr>
            <a:endParaRPr lang="tr-TR" sz="3200" dirty="0">
              <a:ln/>
              <a:solidFill>
                <a:schemeClr val="bg1"/>
              </a:solidFill>
              <a:latin typeface="Camber Semi Bold" pitchFamily="2" charset="0"/>
            </a:endParaRPr>
          </a:p>
          <a:p>
            <a:pPr algn="r">
              <a:spcBef>
                <a:spcPts val="0"/>
              </a:spcBef>
            </a:pPr>
            <a:r>
              <a:rPr lang="tr-TR" sz="3200" dirty="0">
                <a:ln/>
                <a:solidFill>
                  <a:schemeClr val="bg1"/>
                </a:solidFill>
                <a:latin typeface="Camber Semi Bold" pitchFamily="2" charset="0"/>
              </a:rPr>
              <a:t>Ayhan KOÇER</a:t>
            </a:r>
          </a:p>
          <a:p>
            <a:pPr algn="r">
              <a:spcBef>
                <a:spcPts val="0"/>
              </a:spcBef>
            </a:pPr>
            <a:endParaRPr lang="tr-TR" sz="3200" dirty="0">
              <a:ln/>
              <a:solidFill>
                <a:schemeClr val="bg1"/>
              </a:solidFill>
              <a:latin typeface="Camber Semi Bold" pitchFamily="2" charset="0"/>
            </a:endParaRPr>
          </a:p>
          <a:p>
            <a:pPr algn="r">
              <a:spcBef>
                <a:spcPts val="0"/>
              </a:spcBef>
            </a:pPr>
            <a:r>
              <a:rPr lang="tr-TR" sz="3200" dirty="0">
                <a:ln/>
                <a:solidFill>
                  <a:schemeClr val="bg1"/>
                </a:solidFill>
                <a:latin typeface="Camber Semi Bold" pitchFamily="2" charset="0"/>
              </a:rPr>
              <a:t>14 Şubat 2022</a:t>
            </a:r>
          </a:p>
        </p:txBody>
      </p:sp>
    </p:spTree>
    <p:extLst>
      <p:ext uri="{BB962C8B-B14F-4D97-AF65-F5344CB8AC3E}">
        <p14:creationId xmlns:p14="http://schemas.microsoft.com/office/powerpoint/2010/main" val="112812506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1797104" y="12449945"/>
            <a:ext cx="1342286" cy="730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E5CEF3C-9B2D-40F3-803E-74AC2A770255}" type="slidenum">
              <a:rPr kumimoji="0" lang="en-US" sz="1800" b="0" i="0" u="none" strike="noStrike" kern="1200" cap="none" spc="0" normalizeH="0" baseline="0" noProof="0" smtClean="0">
                <a:ln>
                  <a:noFill/>
                </a:ln>
                <a:solidFill>
                  <a:srgbClr val="172144"/>
                </a:solidFill>
                <a:effectLst/>
                <a:uLnTx/>
                <a:uFillTx/>
                <a:latin typeface="Open Sans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3" name="Right Triangle 2"/>
          <p:cNvSpPr/>
          <p:nvPr/>
        </p:nvSpPr>
        <p:spPr>
          <a:xfrm flipH="1">
            <a:off x="1744112" y="4775204"/>
            <a:ext cx="234850" cy="24448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Rectangle 3"/>
          <p:cNvSpPr/>
          <p:nvPr/>
        </p:nvSpPr>
        <p:spPr>
          <a:xfrm>
            <a:off x="1968273" y="3566459"/>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5" name="Left Arrow 4"/>
          <p:cNvSpPr/>
          <p:nvPr/>
        </p:nvSpPr>
        <p:spPr>
          <a:xfrm flipH="1" flipV="1">
            <a:off x="1745165" y="4805617"/>
            <a:ext cx="5067036" cy="853794"/>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6" name="TextBox 5"/>
          <p:cNvSpPr txBox="1"/>
          <p:nvPr/>
        </p:nvSpPr>
        <p:spPr>
          <a:xfrm>
            <a:off x="3039513" y="4951126"/>
            <a:ext cx="1733167"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Open Sans Light"/>
                <a:ea typeface="+mn-ea"/>
                <a:cs typeface="+mn-cs"/>
              </a:rPr>
              <a:t>Ölçüt C.1.</a:t>
            </a:r>
            <a:endParaRPr kumimoji="0" lang="en-US" sz="2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7" name="Freeform 31"/>
          <p:cNvSpPr>
            <a:spLocks noEditPoints="1"/>
          </p:cNvSpPr>
          <p:nvPr/>
        </p:nvSpPr>
        <p:spPr bwMode="auto">
          <a:xfrm>
            <a:off x="6226906"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8" name="Rectangle 7"/>
          <p:cNvSpPr/>
          <p:nvPr/>
        </p:nvSpPr>
        <p:spPr>
          <a:xfrm>
            <a:off x="1968274" y="5655513"/>
            <a:ext cx="4394198" cy="1569660"/>
          </a:xfrm>
          <a:prstGeom prst="rect">
            <a:avLst/>
          </a:prstGeom>
        </p:spPr>
        <p:txBody>
          <a:bodyPr wrap="square">
            <a:spAutoFit/>
          </a:bodyPr>
          <a:lstStyle/>
          <a:p>
            <a:pPr lvl="0"/>
            <a:r>
              <a:rPr lang="en-US" sz="3200" b="1" dirty="0" err="1">
                <a:solidFill>
                  <a:srgbClr val="FFFFFF"/>
                </a:solidFill>
              </a:rPr>
              <a:t>Araştırma</a:t>
            </a:r>
            <a:r>
              <a:rPr lang="en-US" sz="3200" b="1" dirty="0">
                <a:solidFill>
                  <a:srgbClr val="FFFFFF"/>
                </a:solidFill>
              </a:rPr>
              <a:t> </a:t>
            </a:r>
            <a:r>
              <a:rPr lang="en-US" sz="3200" b="1" dirty="0" err="1">
                <a:solidFill>
                  <a:srgbClr val="FFFFFF"/>
                </a:solidFill>
              </a:rPr>
              <a:t>Süreçlerinin</a:t>
            </a:r>
            <a:r>
              <a:rPr lang="en-US" sz="3200" b="1" dirty="0">
                <a:solidFill>
                  <a:srgbClr val="FFFFFF"/>
                </a:solidFill>
              </a:rPr>
              <a:t> </a:t>
            </a:r>
            <a:r>
              <a:rPr lang="en-US" sz="3200" b="1" dirty="0" err="1">
                <a:solidFill>
                  <a:srgbClr val="FFFFFF"/>
                </a:solidFill>
              </a:rPr>
              <a:t>Yönetimi</a:t>
            </a:r>
            <a:r>
              <a:rPr lang="en-US" sz="3200" b="1" dirty="0">
                <a:solidFill>
                  <a:srgbClr val="FFFFFF"/>
                </a:solidFill>
              </a:rPr>
              <a:t> ve </a:t>
            </a:r>
            <a:r>
              <a:rPr lang="en-US" sz="3200" b="1" dirty="0" err="1">
                <a:solidFill>
                  <a:srgbClr val="FFFFFF"/>
                </a:solidFill>
              </a:rPr>
              <a:t>Araştırma</a:t>
            </a:r>
            <a:r>
              <a:rPr lang="en-US" sz="3200" b="1" dirty="0">
                <a:solidFill>
                  <a:srgbClr val="FFFFFF"/>
                </a:solidFill>
              </a:rPr>
              <a:t> </a:t>
            </a:r>
            <a:r>
              <a:rPr lang="en-US" sz="3200" b="1" dirty="0" err="1">
                <a:solidFill>
                  <a:srgbClr val="FFFFFF"/>
                </a:solidFill>
              </a:rPr>
              <a:t>Kaynakları</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0" name="Right Triangle 9"/>
          <p:cNvSpPr/>
          <p:nvPr/>
        </p:nvSpPr>
        <p:spPr>
          <a:xfrm flipH="1">
            <a:off x="7071020" y="4775204"/>
            <a:ext cx="234850" cy="244484"/>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1" name="Rectangle 10"/>
          <p:cNvSpPr/>
          <p:nvPr/>
        </p:nvSpPr>
        <p:spPr>
          <a:xfrm>
            <a:off x="7295181" y="3566459"/>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2" name="Left Arrow 11"/>
          <p:cNvSpPr/>
          <p:nvPr/>
        </p:nvSpPr>
        <p:spPr>
          <a:xfrm flipH="1" flipV="1">
            <a:off x="7072073" y="4805617"/>
            <a:ext cx="5067036" cy="85379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3" name="TextBox 12"/>
          <p:cNvSpPr txBox="1"/>
          <p:nvPr/>
        </p:nvSpPr>
        <p:spPr>
          <a:xfrm>
            <a:off x="8366421" y="4951126"/>
            <a:ext cx="1733167" cy="523220"/>
          </a:xfrm>
          <a:prstGeom prst="rect">
            <a:avLst/>
          </a:prstGeom>
          <a:noFill/>
        </p:spPr>
        <p:txBody>
          <a:bodyPr wrap="none" rtlCol="0" anchor="ctr">
            <a:spAutoFit/>
          </a:bodyPr>
          <a:lstStyle/>
          <a:p>
            <a:pPr lvl="0">
              <a:defRPr/>
            </a:pPr>
            <a:r>
              <a:rPr lang="tr-TR" sz="2800" dirty="0">
                <a:solidFill>
                  <a:srgbClr val="FFFFFF"/>
                </a:solidFill>
              </a:rPr>
              <a:t>Ölçüt C.2.</a:t>
            </a:r>
            <a:endParaRPr lang="en-US" sz="2800" dirty="0">
              <a:solidFill>
                <a:srgbClr val="FFFFFF"/>
              </a:solidFill>
            </a:endParaRPr>
          </a:p>
        </p:txBody>
      </p:sp>
      <p:sp>
        <p:nvSpPr>
          <p:cNvPr id="14" name="Freeform 31"/>
          <p:cNvSpPr>
            <a:spLocks noEditPoints="1"/>
          </p:cNvSpPr>
          <p:nvPr/>
        </p:nvSpPr>
        <p:spPr bwMode="auto">
          <a:xfrm>
            <a:off x="11553814"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15" name="Rectangle 14"/>
          <p:cNvSpPr/>
          <p:nvPr/>
        </p:nvSpPr>
        <p:spPr>
          <a:xfrm>
            <a:off x="7295182" y="5655513"/>
            <a:ext cx="4394198" cy="1077218"/>
          </a:xfrm>
          <a:prstGeom prst="rect">
            <a:avLst/>
          </a:prstGeom>
        </p:spPr>
        <p:txBody>
          <a:bodyPr wrap="square">
            <a:spAutoFit/>
          </a:bodyPr>
          <a:lstStyle/>
          <a:p>
            <a:pPr lvl="0"/>
            <a:r>
              <a:rPr lang="en-US" sz="3200" b="1" dirty="0" err="1">
                <a:solidFill>
                  <a:srgbClr val="FFFFFF"/>
                </a:solidFill>
              </a:rPr>
              <a:t>Araştırma</a:t>
            </a:r>
            <a:r>
              <a:rPr lang="en-US" sz="3200" b="1" dirty="0">
                <a:solidFill>
                  <a:srgbClr val="FFFFFF"/>
                </a:solidFill>
              </a:rPr>
              <a:t> </a:t>
            </a:r>
            <a:r>
              <a:rPr lang="en-US" sz="3200" b="1" dirty="0" err="1">
                <a:solidFill>
                  <a:srgbClr val="FFFFFF"/>
                </a:solidFill>
              </a:rPr>
              <a:t>Yetkinlikliği</a:t>
            </a:r>
            <a:r>
              <a:rPr lang="en-US" sz="3200" b="1" dirty="0">
                <a:solidFill>
                  <a:srgbClr val="FFFFFF"/>
                </a:solidFill>
              </a:rPr>
              <a:t>, </a:t>
            </a:r>
            <a:r>
              <a:rPr lang="en-US" sz="3200" b="1" dirty="0" err="1">
                <a:solidFill>
                  <a:srgbClr val="FFFFFF"/>
                </a:solidFill>
              </a:rPr>
              <a:t>İşbirlikler</a:t>
            </a:r>
            <a:r>
              <a:rPr lang="en-US" sz="3200" b="1" dirty="0">
                <a:solidFill>
                  <a:srgbClr val="FFFFFF"/>
                </a:solidFill>
              </a:rPr>
              <a:t> ve </a:t>
            </a:r>
            <a:r>
              <a:rPr lang="en-US" sz="3200" b="1" dirty="0" err="1">
                <a:solidFill>
                  <a:srgbClr val="FFFFFF"/>
                </a:solidFill>
              </a:rPr>
              <a:t>Destekler</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6" name="Right Triangle 15"/>
          <p:cNvSpPr/>
          <p:nvPr/>
        </p:nvSpPr>
        <p:spPr>
          <a:xfrm flipH="1">
            <a:off x="12398982" y="4775204"/>
            <a:ext cx="234850" cy="244484"/>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7" name="Rectangle 16"/>
          <p:cNvSpPr/>
          <p:nvPr/>
        </p:nvSpPr>
        <p:spPr>
          <a:xfrm>
            <a:off x="12623143" y="3566459"/>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8" name="Left Arrow 17"/>
          <p:cNvSpPr/>
          <p:nvPr/>
        </p:nvSpPr>
        <p:spPr>
          <a:xfrm flipH="1" flipV="1">
            <a:off x="12400035" y="4805617"/>
            <a:ext cx="5067036" cy="853794"/>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9" name="TextBox 18"/>
          <p:cNvSpPr txBox="1"/>
          <p:nvPr/>
        </p:nvSpPr>
        <p:spPr>
          <a:xfrm>
            <a:off x="13694383" y="4951126"/>
            <a:ext cx="1733167" cy="523220"/>
          </a:xfrm>
          <a:prstGeom prst="rect">
            <a:avLst/>
          </a:prstGeom>
          <a:noFill/>
        </p:spPr>
        <p:txBody>
          <a:bodyPr wrap="none" rtlCol="0" anchor="ctr">
            <a:spAutoFit/>
          </a:bodyPr>
          <a:lstStyle/>
          <a:p>
            <a:pPr lvl="0">
              <a:defRPr/>
            </a:pPr>
            <a:r>
              <a:rPr lang="tr-TR" sz="2800" dirty="0">
                <a:solidFill>
                  <a:srgbClr val="FFFFFF"/>
                </a:solidFill>
              </a:rPr>
              <a:t>Ölçüt C.3.</a:t>
            </a:r>
            <a:endParaRPr lang="en-US" sz="2800" dirty="0">
              <a:solidFill>
                <a:srgbClr val="FFFFFF"/>
              </a:solidFill>
            </a:endParaRPr>
          </a:p>
        </p:txBody>
      </p:sp>
      <p:sp>
        <p:nvSpPr>
          <p:cNvPr id="20" name="Freeform 31"/>
          <p:cNvSpPr>
            <a:spLocks noEditPoints="1"/>
          </p:cNvSpPr>
          <p:nvPr/>
        </p:nvSpPr>
        <p:spPr bwMode="auto">
          <a:xfrm>
            <a:off x="16881776"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21" name="Rectangle 20"/>
          <p:cNvSpPr/>
          <p:nvPr/>
        </p:nvSpPr>
        <p:spPr>
          <a:xfrm>
            <a:off x="12623144" y="5655513"/>
            <a:ext cx="4394198" cy="584775"/>
          </a:xfrm>
          <a:prstGeom prst="rect">
            <a:avLst/>
          </a:prstGeom>
        </p:spPr>
        <p:txBody>
          <a:bodyPr wrap="square">
            <a:spAutoFit/>
          </a:bodyPr>
          <a:lstStyle/>
          <a:p>
            <a:pPr lvl="0"/>
            <a:r>
              <a:rPr lang="en-US" sz="3200" b="1" dirty="0" err="1">
                <a:solidFill>
                  <a:srgbClr val="FFFFFF"/>
                </a:solidFill>
              </a:rPr>
              <a:t>Araştırma</a:t>
            </a:r>
            <a:r>
              <a:rPr lang="en-US" sz="3200" b="1" dirty="0">
                <a:solidFill>
                  <a:srgbClr val="FFFFFF"/>
                </a:solidFill>
              </a:rPr>
              <a:t> </a:t>
            </a:r>
            <a:r>
              <a:rPr lang="en-US" sz="3200" b="1" dirty="0" err="1">
                <a:solidFill>
                  <a:srgbClr val="FFFFFF"/>
                </a:solidFill>
              </a:rPr>
              <a:t>Performansı</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26" name="Freeform 31"/>
          <p:cNvSpPr>
            <a:spLocks noEditPoints="1"/>
          </p:cNvSpPr>
          <p:nvPr/>
        </p:nvSpPr>
        <p:spPr bwMode="auto">
          <a:xfrm>
            <a:off x="22113530"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27" name="Rectangle 26"/>
          <p:cNvSpPr/>
          <p:nvPr/>
        </p:nvSpPr>
        <p:spPr>
          <a:xfrm>
            <a:off x="17854898" y="5655513"/>
            <a:ext cx="4394198"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Open Sans Light"/>
                <a:ea typeface="+mn-ea"/>
                <a:cs typeface="+mn-cs"/>
              </a:rPr>
              <a:t>Etiam dignissim</a:t>
            </a:r>
            <a:r>
              <a:rPr kumimoji="0" lang="en-US" sz="3200" b="0" i="0" u="none" strike="noStrike" kern="1200" cap="none" spc="0" normalizeH="0" baseline="0" noProof="0">
                <a:ln>
                  <a:noFill/>
                </a:ln>
                <a:solidFill>
                  <a:srgbClr val="FFFFFF"/>
                </a:solidFill>
                <a:effectLst/>
                <a:uLnTx/>
                <a:uFillTx/>
                <a:latin typeface="Open Sans Light"/>
                <a:ea typeface="+mn-ea"/>
                <a:cs typeface="+mn-cs"/>
              </a:rPr>
              <a:t> dolor sit amet dictum </a:t>
            </a:r>
          </a:p>
        </p:txBody>
      </p:sp>
      <p:sp>
        <p:nvSpPr>
          <p:cNvPr id="33" name="Rectangle 32"/>
          <p:cNvSpPr/>
          <p:nvPr/>
        </p:nvSpPr>
        <p:spPr>
          <a:xfrm>
            <a:off x="1968274" y="7219951"/>
            <a:ext cx="4393146" cy="2330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7200" b="0" i="0" u="none" strike="noStrike" kern="1200" cap="none" spc="0" normalizeH="0" baseline="0" noProof="0" dirty="0">
                <a:ln>
                  <a:noFill/>
                </a:ln>
                <a:solidFill>
                  <a:srgbClr val="FFFFFF"/>
                </a:solidFill>
                <a:effectLst/>
                <a:uLnTx/>
                <a:uFillTx/>
                <a:latin typeface="Open Sans Light"/>
                <a:ea typeface="+mn-ea"/>
                <a:cs typeface="+mn-cs"/>
              </a:rPr>
              <a:t>50 Puan</a:t>
            </a:r>
            <a:endParaRPr kumimoji="0" lang="en-US" sz="20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4" name="Rectangle 33"/>
          <p:cNvSpPr/>
          <p:nvPr/>
        </p:nvSpPr>
        <p:spPr>
          <a:xfrm>
            <a:off x="7295182" y="7219951"/>
            <a:ext cx="4393146" cy="2330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7200" dirty="0">
                <a:solidFill>
                  <a:srgbClr val="FFFFFF"/>
                </a:solidFill>
              </a:rPr>
              <a:t>50 Puan</a:t>
            </a:r>
            <a:endParaRPr lang="en-US" sz="2000" dirty="0">
              <a:solidFill>
                <a:srgbClr val="FFFFFF"/>
              </a:solidFill>
            </a:endParaRPr>
          </a:p>
        </p:txBody>
      </p:sp>
      <p:sp>
        <p:nvSpPr>
          <p:cNvPr id="35" name="Rectangle 34"/>
          <p:cNvSpPr/>
          <p:nvPr/>
        </p:nvSpPr>
        <p:spPr>
          <a:xfrm>
            <a:off x="12624196" y="7219951"/>
            <a:ext cx="4393146" cy="2330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7200" dirty="0">
                <a:solidFill>
                  <a:srgbClr val="FFFFFF"/>
                </a:solidFill>
              </a:rPr>
              <a:t>100 Puan</a:t>
            </a:r>
            <a:endParaRPr lang="en-US" sz="2000" dirty="0">
              <a:solidFill>
                <a:srgbClr val="FFFFFF"/>
              </a:solidFill>
            </a:endParaRPr>
          </a:p>
        </p:txBody>
      </p:sp>
      <p:sp>
        <p:nvSpPr>
          <p:cNvPr id="37" name="Title 1"/>
          <p:cNvSpPr txBox="1">
            <a:spLocks/>
          </p:cNvSpPr>
          <p:nvPr/>
        </p:nvSpPr>
        <p:spPr>
          <a:xfrm>
            <a:off x="1830387" y="1064781"/>
            <a:ext cx="20726400" cy="1635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rPr>
              <a:t>Araştırma ve Geliştirme</a:t>
            </a:r>
            <a:endParaRPr kumimoji="0" lang="en-US"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rPr>
              <a:t>200 Puan</a:t>
            </a:r>
            <a:endParaRPr kumimoji="0" lang="en-US" sz="32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p:txBody>
      </p:sp>
      <p:sp>
        <p:nvSpPr>
          <p:cNvPr id="38" name="Rectangle 37"/>
          <p:cNvSpPr/>
          <p:nvPr/>
        </p:nvSpPr>
        <p:spPr>
          <a:xfrm>
            <a:off x="3662673"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d</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
        <p:nvSpPr>
          <p:cNvPr id="39" name="Rectangle 38"/>
          <p:cNvSpPr/>
          <p:nvPr/>
        </p:nvSpPr>
        <p:spPr>
          <a:xfrm>
            <a:off x="8989581"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w</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
        <p:nvSpPr>
          <p:cNvPr id="40" name="Rectangle 39"/>
          <p:cNvSpPr/>
          <p:nvPr/>
        </p:nvSpPr>
        <p:spPr>
          <a:xfrm>
            <a:off x="14427257"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u</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
        <p:nvSpPr>
          <p:cNvPr id="41" name="Rectangle 40"/>
          <p:cNvSpPr/>
          <p:nvPr/>
        </p:nvSpPr>
        <p:spPr>
          <a:xfrm>
            <a:off x="19659011"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Z</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Tree>
    <p:extLst>
      <p:ext uri="{BB962C8B-B14F-4D97-AF65-F5344CB8AC3E}">
        <p14:creationId xmlns:p14="http://schemas.microsoft.com/office/powerpoint/2010/main" val="24760385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81000" fill="hold" grpId="0" nodeType="withEffect" p14:presetBounceEnd="48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48000">
                                          <p:cBhvr additive="base">
                                            <p:cTn id="7" dur="1000" fill="hold"/>
                                            <p:tgtEl>
                                              <p:spTgt spid="33"/>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accel="81000" fill="hold" grpId="0" nodeType="withEffect" p14:presetBounceEnd="48000">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14:bounceEnd="48000">
                                          <p:cBhvr additive="base">
                                            <p:cTn id="11" dur="1000" fill="hold"/>
                                            <p:tgtEl>
                                              <p:spTgt spid="34"/>
                                            </p:tgtEl>
                                            <p:attrNameLst>
                                              <p:attrName>ppt_x</p:attrName>
                                            </p:attrNameLst>
                                          </p:cBhvr>
                                          <p:tavLst>
                                            <p:tav tm="0">
                                              <p:val>
                                                <p:strVal val="1+#ppt_w/2"/>
                                              </p:val>
                                            </p:tav>
                                            <p:tav tm="100000">
                                              <p:val>
                                                <p:strVal val="#ppt_x"/>
                                              </p:val>
                                            </p:tav>
                                          </p:tavLst>
                                        </p:anim>
                                        <p:anim calcmode="lin" valueType="num" p14:bounceEnd="48000">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accel="81000" fill="hold" grpId="0" nodeType="withEffect" p14:presetBounceEnd="48000">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14:bounceEnd="48000">
                                          <p:cBhvr additive="base">
                                            <p:cTn id="15" dur="10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16"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accel="81000" fill="hold" grpId="0" nodeType="clickEffect" p14:presetBounceEnd="48000">
                                      <p:stCondLst>
                                        <p:cond delay="900"/>
                                      </p:stCondLst>
                                      <p:childTnLst>
                                        <p:set>
                                          <p:cBhvr>
                                            <p:cTn id="20" dur="1" fill="hold">
                                              <p:stCondLst>
                                                <p:cond delay="0"/>
                                              </p:stCondLst>
                                            </p:cTn>
                                            <p:tgtEl>
                                              <p:spTgt spid="4"/>
                                            </p:tgtEl>
                                            <p:attrNameLst>
                                              <p:attrName>style.visibility</p:attrName>
                                            </p:attrNameLst>
                                          </p:cBhvr>
                                          <p:to>
                                            <p:strVal val="visible"/>
                                          </p:to>
                                        </p:set>
                                        <p:anim calcmode="lin" valueType="num" p14:bounceEnd="48000">
                                          <p:cBhvr additive="base">
                                            <p:cTn id="21" dur="1000" fill="hold"/>
                                            <p:tgtEl>
                                              <p:spTgt spid="4"/>
                                            </p:tgtEl>
                                            <p:attrNameLst>
                                              <p:attrName>ppt_x</p:attrName>
                                            </p:attrNameLst>
                                          </p:cBhvr>
                                          <p:tavLst>
                                            <p:tav tm="0">
                                              <p:val>
                                                <p:strVal val="#ppt_x"/>
                                              </p:val>
                                            </p:tav>
                                            <p:tav tm="100000">
                                              <p:val>
                                                <p:strVal val="#ppt_x"/>
                                              </p:val>
                                            </p:tav>
                                          </p:tavLst>
                                        </p:anim>
                                        <p:anim calcmode="lin" valueType="num" p14:bounceEnd="48000">
                                          <p:cBhvr additive="base">
                                            <p:cTn id="22" dur="1000" fill="hold"/>
                                            <p:tgtEl>
                                              <p:spTgt spid="4"/>
                                            </p:tgtEl>
                                            <p:attrNameLst>
                                              <p:attrName>ppt_y</p:attrName>
                                            </p:attrNameLst>
                                          </p:cBhvr>
                                          <p:tavLst>
                                            <p:tav tm="0">
                                              <p:val>
                                                <p:strVal val="1+#ppt_h/2"/>
                                              </p:val>
                                            </p:tav>
                                            <p:tav tm="100000">
                                              <p:val>
                                                <p:strVal val="#ppt_y"/>
                                              </p:val>
                                            </p:tav>
                                          </p:tavLst>
                                        </p:anim>
                                      </p:childTnLst>
                                    </p:cTn>
                                  </p:par>
                                  <p:par>
                                    <p:cTn id="23" presetID="22" presetClass="entr" presetSubtype="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accel="81000" fill="hold" grpId="0" nodeType="clickEffect" p14:presetBounceEnd="48000">
                                      <p:stCondLst>
                                        <p:cond delay="900"/>
                                      </p:stCondLst>
                                      <p:childTnLst>
                                        <p:set>
                                          <p:cBhvr>
                                            <p:cTn id="32" dur="1" fill="hold">
                                              <p:stCondLst>
                                                <p:cond delay="0"/>
                                              </p:stCondLst>
                                            </p:cTn>
                                            <p:tgtEl>
                                              <p:spTgt spid="11"/>
                                            </p:tgtEl>
                                            <p:attrNameLst>
                                              <p:attrName>style.visibility</p:attrName>
                                            </p:attrNameLst>
                                          </p:cBhvr>
                                          <p:to>
                                            <p:strVal val="visible"/>
                                          </p:to>
                                        </p:set>
                                        <p:anim calcmode="lin" valueType="num" p14:bounceEnd="48000">
                                          <p:cBhvr additive="base">
                                            <p:cTn id="33"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accel="81000" fill="hold" grpId="0" nodeType="clickEffect" p14:presetBounceEnd="48000">
                                      <p:stCondLst>
                                        <p:cond delay="900"/>
                                      </p:stCondLst>
                                      <p:childTnLst>
                                        <p:set>
                                          <p:cBhvr>
                                            <p:cTn id="44" dur="1" fill="hold">
                                              <p:stCondLst>
                                                <p:cond delay="0"/>
                                              </p:stCondLst>
                                            </p:cTn>
                                            <p:tgtEl>
                                              <p:spTgt spid="17"/>
                                            </p:tgtEl>
                                            <p:attrNameLst>
                                              <p:attrName>style.visibility</p:attrName>
                                            </p:attrNameLst>
                                          </p:cBhvr>
                                          <p:to>
                                            <p:strVal val="visible"/>
                                          </p:to>
                                        </p:set>
                                        <p:anim calcmode="lin" valueType="num" p14:bounceEnd="48000">
                                          <p:cBhvr additive="base">
                                            <p:cTn id="45" dur="10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46" dur="1000" fill="hold"/>
                                            <p:tgtEl>
                                              <p:spTgt spid="17"/>
                                            </p:tgtEl>
                                            <p:attrNameLst>
                                              <p:attrName>ppt_y</p:attrName>
                                            </p:attrNameLst>
                                          </p:cBhvr>
                                          <p:tavLst>
                                            <p:tav tm="0">
                                              <p:val>
                                                <p:strVal val="1+#ppt_h/2"/>
                                              </p:val>
                                            </p:tav>
                                            <p:tav tm="100000">
                                              <p:val>
                                                <p:strVal val="#ppt_y"/>
                                              </p:val>
                                            </p:tav>
                                          </p:tavLst>
                                        </p:anim>
                                      </p:childTnLst>
                                    </p:cTn>
                                  </p:par>
                                  <p:par>
                                    <p:cTn id="47" presetID="2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2" grpId="0" animBg="1"/>
          <p:bldP spid="16" grpId="0" animBg="1"/>
          <p:bldP spid="17" grpId="0" animBg="1"/>
          <p:bldP spid="18" grpId="0" animBg="1"/>
          <p:bldP spid="33"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81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accel="81000" fill="hold" grpId="0" nodeType="withEffect">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accel="81000" fill="hold" grpId="0"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1+#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accel="81000" fill="hold" grpId="0" nodeType="clickEffect">
                                      <p:stCondLst>
                                        <p:cond delay="9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par>
                                    <p:cTn id="23" presetID="22" presetClass="entr" presetSubtype="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accel="81000" fill="hold" grpId="0" nodeType="clickEffect">
                                      <p:stCondLst>
                                        <p:cond delay="9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accel="81000" fill="hold" grpId="0" nodeType="clickEffect">
                                      <p:stCondLst>
                                        <p:cond delay="9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1000" fill="hold"/>
                                            <p:tgtEl>
                                              <p:spTgt spid="17"/>
                                            </p:tgtEl>
                                            <p:attrNameLst>
                                              <p:attrName>ppt_x</p:attrName>
                                            </p:attrNameLst>
                                          </p:cBhvr>
                                          <p:tavLst>
                                            <p:tav tm="0">
                                              <p:val>
                                                <p:strVal val="#ppt_x"/>
                                              </p:val>
                                            </p:tav>
                                            <p:tav tm="100000">
                                              <p:val>
                                                <p:strVal val="#ppt_x"/>
                                              </p:val>
                                            </p:tav>
                                          </p:tavLst>
                                        </p:anim>
                                        <p:anim calcmode="lin" valueType="num">
                                          <p:cBhvr additive="base">
                                            <p:cTn id="46" dur="1000" fill="hold"/>
                                            <p:tgtEl>
                                              <p:spTgt spid="17"/>
                                            </p:tgtEl>
                                            <p:attrNameLst>
                                              <p:attrName>ppt_y</p:attrName>
                                            </p:attrNameLst>
                                          </p:cBhvr>
                                          <p:tavLst>
                                            <p:tav tm="0">
                                              <p:val>
                                                <p:strVal val="1+#ppt_h/2"/>
                                              </p:val>
                                            </p:tav>
                                            <p:tav tm="100000">
                                              <p:val>
                                                <p:strVal val="#ppt_y"/>
                                              </p:val>
                                            </p:tav>
                                          </p:tavLst>
                                        </p:anim>
                                      </p:childTnLst>
                                    </p:cTn>
                                  </p:par>
                                  <p:par>
                                    <p:cTn id="47" presetID="2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2" grpId="0" animBg="1"/>
          <p:bldP spid="16" grpId="0" animBg="1"/>
          <p:bldP spid="17" grpId="0" animBg="1"/>
          <p:bldP spid="18" grpId="0" animBg="1"/>
          <p:bldP spid="33" grpId="0" animBg="1"/>
          <p:bldP spid="34" grpId="0" animBg="1"/>
          <p:bldP spid="3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1797104" y="12449945"/>
            <a:ext cx="1342286" cy="730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E5CEF3C-9B2D-40F3-803E-74AC2A770255}" type="slidenum">
              <a:rPr kumimoji="0" lang="en-US" sz="1800" b="0" i="0" u="none" strike="noStrike" kern="1200" cap="none" spc="0" normalizeH="0" baseline="0" noProof="0" smtClean="0">
                <a:ln>
                  <a:noFill/>
                </a:ln>
                <a:solidFill>
                  <a:srgbClr val="172144"/>
                </a:solidFill>
                <a:effectLst/>
                <a:uLnTx/>
                <a:uFillTx/>
                <a:latin typeface="Open Sans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3" name="Right Triangle 2"/>
          <p:cNvSpPr/>
          <p:nvPr/>
        </p:nvSpPr>
        <p:spPr>
          <a:xfrm flipH="1">
            <a:off x="1744112" y="4775204"/>
            <a:ext cx="234850" cy="24448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Rectangle 3"/>
          <p:cNvSpPr/>
          <p:nvPr/>
        </p:nvSpPr>
        <p:spPr>
          <a:xfrm>
            <a:off x="1968273" y="3566459"/>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5" name="Left Arrow 4"/>
          <p:cNvSpPr/>
          <p:nvPr/>
        </p:nvSpPr>
        <p:spPr>
          <a:xfrm flipH="1" flipV="1">
            <a:off x="1745165" y="4805617"/>
            <a:ext cx="5067036" cy="853794"/>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6" name="TextBox 5"/>
          <p:cNvSpPr txBox="1"/>
          <p:nvPr/>
        </p:nvSpPr>
        <p:spPr>
          <a:xfrm>
            <a:off x="3039513" y="4951126"/>
            <a:ext cx="1763624"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Open Sans Light"/>
                <a:ea typeface="+mn-ea"/>
                <a:cs typeface="+mn-cs"/>
              </a:rPr>
              <a:t>Ölçüt D.1.</a:t>
            </a:r>
            <a:endParaRPr kumimoji="0" lang="en-US" sz="2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7" name="Freeform 31"/>
          <p:cNvSpPr>
            <a:spLocks noEditPoints="1"/>
          </p:cNvSpPr>
          <p:nvPr/>
        </p:nvSpPr>
        <p:spPr bwMode="auto">
          <a:xfrm>
            <a:off x="6226906"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8" name="Rectangle 7"/>
          <p:cNvSpPr/>
          <p:nvPr/>
        </p:nvSpPr>
        <p:spPr>
          <a:xfrm>
            <a:off x="1968274" y="5655513"/>
            <a:ext cx="4394198" cy="2062103"/>
          </a:xfrm>
          <a:prstGeom prst="rect">
            <a:avLst/>
          </a:prstGeom>
        </p:spPr>
        <p:txBody>
          <a:bodyPr wrap="square">
            <a:spAutoFit/>
          </a:bodyPr>
          <a:lstStyle/>
          <a:p>
            <a:pPr lvl="0"/>
            <a:r>
              <a:rPr lang="en-US" sz="3200" b="1" dirty="0" err="1">
                <a:solidFill>
                  <a:srgbClr val="FFFFFF"/>
                </a:solidFill>
              </a:rPr>
              <a:t>Toplumsal</a:t>
            </a:r>
            <a:r>
              <a:rPr lang="en-US" sz="3200" b="1" dirty="0">
                <a:solidFill>
                  <a:srgbClr val="FFFFFF"/>
                </a:solidFill>
              </a:rPr>
              <a:t> </a:t>
            </a:r>
            <a:r>
              <a:rPr lang="en-US" sz="3200" b="1" dirty="0" err="1">
                <a:solidFill>
                  <a:srgbClr val="FFFFFF"/>
                </a:solidFill>
              </a:rPr>
              <a:t>Katkı</a:t>
            </a:r>
            <a:r>
              <a:rPr lang="en-US" sz="3200" b="1" dirty="0">
                <a:solidFill>
                  <a:srgbClr val="FFFFFF"/>
                </a:solidFill>
              </a:rPr>
              <a:t> </a:t>
            </a:r>
            <a:r>
              <a:rPr lang="en-US" sz="3200" b="1" dirty="0" err="1">
                <a:solidFill>
                  <a:srgbClr val="FFFFFF"/>
                </a:solidFill>
              </a:rPr>
              <a:t>Süreçlerinin</a:t>
            </a:r>
            <a:r>
              <a:rPr lang="en-US" sz="3200" b="1" dirty="0">
                <a:solidFill>
                  <a:srgbClr val="FFFFFF"/>
                </a:solidFill>
              </a:rPr>
              <a:t> </a:t>
            </a:r>
            <a:r>
              <a:rPr lang="en-US" sz="3200" b="1" dirty="0" err="1">
                <a:solidFill>
                  <a:srgbClr val="FFFFFF"/>
                </a:solidFill>
              </a:rPr>
              <a:t>Yönetimi</a:t>
            </a:r>
            <a:r>
              <a:rPr lang="en-US" sz="3200" b="1" dirty="0">
                <a:solidFill>
                  <a:srgbClr val="FFFFFF"/>
                </a:solidFill>
              </a:rPr>
              <a:t> ve </a:t>
            </a:r>
            <a:r>
              <a:rPr lang="en-US" sz="3200" b="1" dirty="0" err="1">
                <a:solidFill>
                  <a:srgbClr val="FFFFFF"/>
                </a:solidFill>
              </a:rPr>
              <a:t>Toplumsal</a:t>
            </a:r>
            <a:r>
              <a:rPr lang="en-US" sz="3200" b="1" dirty="0">
                <a:solidFill>
                  <a:srgbClr val="FFFFFF"/>
                </a:solidFill>
              </a:rPr>
              <a:t> </a:t>
            </a:r>
            <a:r>
              <a:rPr lang="en-US" sz="3200" b="1" dirty="0" err="1">
                <a:solidFill>
                  <a:srgbClr val="FFFFFF"/>
                </a:solidFill>
              </a:rPr>
              <a:t>Katkı</a:t>
            </a:r>
            <a:r>
              <a:rPr lang="en-US" sz="3200" b="1" dirty="0">
                <a:solidFill>
                  <a:srgbClr val="FFFFFF"/>
                </a:solidFill>
              </a:rPr>
              <a:t> </a:t>
            </a:r>
            <a:r>
              <a:rPr lang="en-US" sz="3200" b="1" dirty="0" err="1">
                <a:solidFill>
                  <a:srgbClr val="FFFFFF"/>
                </a:solidFill>
              </a:rPr>
              <a:t>Kaynakları</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0" name="Right Triangle 9"/>
          <p:cNvSpPr/>
          <p:nvPr/>
        </p:nvSpPr>
        <p:spPr>
          <a:xfrm flipH="1">
            <a:off x="7071020" y="4775204"/>
            <a:ext cx="234850" cy="244484"/>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1" name="Rectangle 10"/>
          <p:cNvSpPr/>
          <p:nvPr/>
        </p:nvSpPr>
        <p:spPr>
          <a:xfrm>
            <a:off x="9667282" y="3429465"/>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2" name="Left Arrow 11"/>
          <p:cNvSpPr/>
          <p:nvPr/>
        </p:nvSpPr>
        <p:spPr>
          <a:xfrm flipH="1" flipV="1">
            <a:off x="9453328" y="4805617"/>
            <a:ext cx="5067036" cy="85379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3" name="TextBox 12"/>
          <p:cNvSpPr txBox="1"/>
          <p:nvPr/>
        </p:nvSpPr>
        <p:spPr>
          <a:xfrm>
            <a:off x="10926299" y="4951126"/>
            <a:ext cx="1763624"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Open Sans Light"/>
                <a:ea typeface="+mn-ea"/>
                <a:cs typeface="+mn-cs"/>
              </a:rPr>
              <a:t>Ölçüt D.2.</a:t>
            </a:r>
            <a:endParaRPr kumimoji="0" lang="en-US" sz="2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5" name="Rectangle 14"/>
          <p:cNvSpPr/>
          <p:nvPr/>
        </p:nvSpPr>
        <p:spPr>
          <a:xfrm>
            <a:off x="9942010" y="5655513"/>
            <a:ext cx="4394198" cy="1077218"/>
          </a:xfrm>
          <a:prstGeom prst="rect">
            <a:avLst/>
          </a:prstGeom>
        </p:spPr>
        <p:txBody>
          <a:bodyPr wrap="square">
            <a:spAutoFit/>
          </a:bodyPr>
          <a:lstStyle/>
          <a:p>
            <a:pPr lvl="0"/>
            <a:r>
              <a:rPr lang="en-US" sz="3200" b="1" dirty="0" err="1">
                <a:solidFill>
                  <a:srgbClr val="FFFFFF"/>
                </a:solidFill>
              </a:rPr>
              <a:t>Toplumsal</a:t>
            </a:r>
            <a:r>
              <a:rPr lang="en-US" sz="3200" b="1" dirty="0">
                <a:solidFill>
                  <a:srgbClr val="FFFFFF"/>
                </a:solidFill>
              </a:rPr>
              <a:t> </a:t>
            </a:r>
            <a:r>
              <a:rPr lang="en-US" sz="3200" b="1" dirty="0" err="1">
                <a:solidFill>
                  <a:srgbClr val="FFFFFF"/>
                </a:solidFill>
              </a:rPr>
              <a:t>Katkı</a:t>
            </a:r>
            <a:r>
              <a:rPr lang="en-US" sz="3200" b="1" dirty="0">
                <a:solidFill>
                  <a:srgbClr val="FFFFFF"/>
                </a:solidFill>
              </a:rPr>
              <a:t> </a:t>
            </a:r>
            <a:r>
              <a:rPr lang="en-US" sz="3200" b="1" dirty="0" err="1">
                <a:solidFill>
                  <a:srgbClr val="FFFFFF"/>
                </a:solidFill>
              </a:rPr>
              <a:t>Performansı</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20" name="Freeform 31"/>
          <p:cNvSpPr>
            <a:spLocks noEditPoints="1"/>
          </p:cNvSpPr>
          <p:nvPr/>
        </p:nvSpPr>
        <p:spPr bwMode="auto">
          <a:xfrm>
            <a:off x="16881776"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26" name="Freeform 31"/>
          <p:cNvSpPr>
            <a:spLocks noEditPoints="1"/>
          </p:cNvSpPr>
          <p:nvPr/>
        </p:nvSpPr>
        <p:spPr bwMode="auto">
          <a:xfrm>
            <a:off x="22113530"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27" name="Rectangle 26"/>
          <p:cNvSpPr/>
          <p:nvPr/>
        </p:nvSpPr>
        <p:spPr>
          <a:xfrm>
            <a:off x="17854898" y="5655513"/>
            <a:ext cx="4394198"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Open Sans Light"/>
                <a:ea typeface="+mn-ea"/>
                <a:cs typeface="+mn-cs"/>
              </a:rPr>
              <a:t>Etiam dignissim</a:t>
            </a:r>
            <a:r>
              <a:rPr kumimoji="0" lang="en-US" sz="3200" b="0" i="0" u="none" strike="noStrike" kern="1200" cap="none" spc="0" normalizeH="0" baseline="0" noProof="0">
                <a:ln>
                  <a:noFill/>
                </a:ln>
                <a:solidFill>
                  <a:srgbClr val="FFFFFF"/>
                </a:solidFill>
                <a:effectLst/>
                <a:uLnTx/>
                <a:uFillTx/>
                <a:latin typeface="Open Sans Light"/>
                <a:ea typeface="+mn-ea"/>
                <a:cs typeface="+mn-cs"/>
              </a:rPr>
              <a:t> dolor sit amet dictum </a:t>
            </a:r>
          </a:p>
        </p:txBody>
      </p:sp>
      <p:sp>
        <p:nvSpPr>
          <p:cNvPr id="33" name="Rectangle 32"/>
          <p:cNvSpPr/>
          <p:nvPr/>
        </p:nvSpPr>
        <p:spPr>
          <a:xfrm>
            <a:off x="1968274" y="7219951"/>
            <a:ext cx="4393146" cy="2330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7200" b="0" i="0" u="none" strike="noStrike" kern="1200" cap="none" spc="0" normalizeH="0" baseline="0" noProof="0" dirty="0">
                <a:ln>
                  <a:noFill/>
                </a:ln>
                <a:solidFill>
                  <a:srgbClr val="FFFFFF"/>
                </a:solidFill>
                <a:effectLst/>
                <a:uLnTx/>
                <a:uFillTx/>
                <a:latin typeface="Open Sans Light"/>
                <a:ea typeface="+mn-ea"/>
                <a:cs typeface="+mn-cs"/>
              </a:rPr>
              <a:t>40 Puan</a:t>
            </a:r>
            <a:endParaRPr kumimoji="0" lang="en-US" sz="20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4" name="Rectangle 33"/>
          <p:cNvSpPr/>
          <p:nvPr/>
        </p:nvSpPr>
        <p:spPr>
          <a:xfrm>
            <a:off x="9668336" y="7219951"/>
            <a:ext cx="4393146" cy="2330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7200" b="0" i="0" u="none" strike="noStrike" kern="1200" cap="none" spc="0" normalizeH="0" baseline="0" noProof="0" dirty="0">
                <a:ln>
                  <a:noFill/>
                </a:ln>
                <a:solidFill>
                  <a:srgbClr val="FFFFFF"/>
                </a:solidFill>
                <a:effectLst/>
                <a:uLnTx/>
                <a:uFillTx/>
                <a:latin typeface="Open Sans Light"/>
                <a:ea typeface="+mn-ea"/>
                <a:cs typeface="+mn-cs"/>
              </a:rPr>
              <a:t>60 Puan</a:t>
            </a:r>
            <a:endParaRPr kumimoji="0" lang="en-US" sz="7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7" name="Title 1"/>
          <p:cNvSpPr txBox="1">
            <a:spLocks/>
          </p:cNvSpPr>
          <p:nvPr/>
        </p:nvSpPr>
        <p:spPr>
          <a:xfrm>
            <a:off x="1830387" y="1064781"/>
            <a:ext cx="20726400" cy="1635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rPr>
              <a:t>Toplumsal Katkı</a:t>
            </a:r>
            <a:endParaRPr kumimoji="0" lang="en-US"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rPr>
              <a:t>100 Puan</a:t>
            </a:r>
            <a:endParaRPr kumimoji="0" lang="en-US" sz="32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p:txBody>
      </p:sp>
      <p:sp>
        <p:nvSpPr>
          <p:cNvPr id="38" name="Rectangle 37"/>
          <p:cNvSpPr/>
          <p:nvPr/>
        </p:nvSpPr>
        <p:spPr>
          <a:xfrm>
            <a:off x="3662673"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d</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
        <p:nvSpPr>
          <p:cNvPr id="39" name="Rectangle 38"/>
          <p:cNvSpPr/>
          <p:nvPr/>
        </p:nvSpPr>
        <p:spPr>
          <a:xfrm>
            <a:off x="11133706" y="3721774"/>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Arial" panose="020B0604020202020204" pitchFamily="34" charset="0"/>
              </a:rPr>
              <a:t>w</a:t>
            </a:r>
            <a:endPar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mn-cs"/>
            </a:endParaRPr>
          </a:p>
        </p:txBody>
      </p:sp>
      <p:sp>
        <p:nvSpPr>
          <p:cNvPr id="40" name="Rectangle 39"/>
          <p:cNvSpPr/>
          <p:nvPr/>
        </p:nvSpPr>
        <p:spPr>
          <a:xfrm>
            <a:off x="14427257"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u</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
        <p:nvSpPr>
          <p:cNvPr id="41" name="Rectangle 40"/>
          <p:cNvSpPr/>
          <p:nvPr/>
        </p:nvSpPr>
        <p:spPr>
          <a:xfrm>
            <a:off x="19659011"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Z</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Tree>
    <p:extLst>
      <p:ext uri="{BB962C8B-B14F-4D97-AF65-F5344CB8AC3E}">
        <p14:creationId xmlns:p14="http://schemas.microsoft.com/office/powerpoint/2010/main" val="42891180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81000" fill="hold" grpId="0" nodeType="withEffect" p14:presetBounceEnd="48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48000">
                                          <p:cBhvr additive="base">
                                            <p:cTn id="7" dur="1000" fill="hold"/>
                                            <p:tgtEl>
                                              <p:spTgt spid="33"/>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accel="81000" fill="hold" grpId="0" nodeType="withEffect" p14:presetBounceEnd="48000">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14:bounceEnd="48000">
                                          <p:cBhvr additive="base">
                                            <p:cTn id="11" dur="1000" fill="hold"/>
                                            <p:tgtEl>
                                              <p:spTgt spid="34"/>
                                            </p:tgtEl>
                                            <p:attrNameLst>
                                              <p:attrName>ppt_x</p:attrName>
                                            </p:attrNameLst>
                                          </p:cBhvr>
                                          <p:tavLst>
                                            <p:tav tm="0">
                                              <p:val>
                                                <p:strVal val="1+#ppt_w/2"/>
                                              </p:val>
                                            </p:tav>
                                            <p:tav tm="100000">
                                              <p:val>
                                                <p:strVal val="#ppt_x"/>
                                              </p:val>
                                            </p:tav>
                                          </p:tavLst>
                                        </p:anim>
                                        <p:anim calcmode="lin" valueType="num" p14:bounceEnd="48000">
                                          <p:cBhvr additive="base">
                                            <p:cTn id="12"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81000" fill="hold" grpId="0" nodeType="clickEffect" p14:presetBounceEnd="48000">
                                      <p:stCondLst>
                                        <p:cond delay="900"/>
                                      </p:stCondLst>
                                      <p:childTnLst>
                                        <p:set>
                                          <p:cBhvr>
                                            <p:cTn id="16" dur="1" fill="hold">
                                              <p:stCondLst>
                                                <p:cond delay="0"/>
                                              </p:stCondLst>
                                            </p:cTn>
                                            <p:tgtEl>
                                              <p:spTgt spid="4"/>
                                            </p:tgtEl>
                                            <p:attrNameLst>
                                              <p:attrName>style.visibility</p:attrName>
                                            </p:attrNameLst>
                                          </p:cBhvr>
                                          <p:to>
                                            <p:strVal val="visible"/>
                                          </p:to>
                                        </p:set>
                                        <p:anim calcmode="lin" valueType="num" p14:bounceEnd="48000">
                                          <p:cBhvr additive="base">
                                            <p:cTn id="17" dur="1000" fill="hold"/>
                                            <p:tgtEl>
                                              <p:spTgt spid="4"/>
                                            </p:tgtEl>
                                            <p:attrNameLst>
                                              <p:attrName>ppt_x</p:attrName>
                                            </p:attrNameLst>
                                          </p:cBhvr>
                                          <p:tavLst>
                                            <p:tav tm="0">
                                              <p:val>
                                                <p:strVal val="#ppt_x"/>
                                              </p:val>
                                            </p:tav>
                                            <p:tav tm="100000">
                                              <p:val>
                                                <p:strVal val="#ppt_x"/>
                                              </p:val>
                                            </p:tav>
                                          </p:tavLst>
                                        </p:anim>
                                        <p:anim calcmode="lin" valueType="num" p14:bounceEnd="48000">
                                          <p:cBhvr additive="base">
                                            <p:cTn id="18" dur="1000" fill="hold"/>
                                            <p:tgtEl>
                                              <p:spTgt spid="4"/>
                                            </p:tgtEl>
                                            <p:attrNameLst>
                                              <p:attrName>ppt_y</p:attrName>
                                            </p:attrNameLst>
                                          </p:cBhvr>
                                          <p:tavLst>
                                            <p:tav tm="0">
                                              <p:val>
                                                <p:strVal val="1+#ppt_h/2"/>
                                              </p:val>
                                            </p:tav>
                                            <p:tav tm="100000">
                                              <p:val>
                                                <p:strVal val="#ppt_y"/>
                                              </p:val>
                                            </p:tav>
                                          </p:tavLst>
                                        </p:anim>
                                      </p:childTnLst>
                                    </p:cTn>
                                  </p:par>
                                  <p:par>
                                    <p:cTn id="19" presetID="22" presetClass="entr" presetSubtype="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81000" fill="hold" grpId="0" nodeType="clickEffect" p14:presetBounceEnd="48000">
                                      <p:stCondLst>
                                        <p:cond delay="900"/>
                                      </p:stCondLst>
                                      <p:childTnLst>
                                        <p:set>
                                          <p:cBhvr>
                                            <p:cTn id="28" dur="1" fill="hold">
                                              <p:stCondLst>
                                                <p:cond delay="0"/>
                                              </p:stCondLst>
                                            </p:cTn>
                                            <p:tgtEl>
                                              <p:spTgt spid="11"/>
                                            </p:tgtEl>
                                            <p:attrNameLst>
                                              <p:attrName>style.visibility</p:attrName>
                                            </p:attrNameLst>
                                          </p:cBhvr>
                                          <p:to>
                                            <p:strVal val="visible"/>
                                          </p:to>
                                        </p:set>
                                        <p:anim calcmode="lin" valueType="num" p14:bounceEnd="48000">
                                          <p:cBhvr additive="base">
                                            <p:cTn id="29"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30" dur="1000" fill="hold"/>
                                            <p:tgtEl>
                                              <p:spTgt spid="11"/>
                                            </p:tgtEl>
                                            <p:attrNameLst>
                                              <p:attrName>ppt_y</p:attrName>
                                            </p:attrNameLst>
                                          </p:cBhvr>
                                          <p:tavLst>
                                            <p:tav tm="0">
                                              <p:val>
                                                <p:strVal val="1+#ppt_h/2"/>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2" grpId="0" animBg="1"/>
          <p:bldP spid="33"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81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accel="81000" fill="hold" grpId="0" nodeType="withEffect">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accel="81000" fill="hold" grpId="0"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1+#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accel="81000" fill="hold" grpId="0" nodeType="withEffect">
                                      <p:stCondLst>
                                        <p:cond delay="3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1+#ppt_w/2"/>
                                              </p:val>
                                            </p:tav>
                                            <p:tav tm="100000">
                                              <p:val>
                                                <p:strVal val="#ppt_x"/>
                                              </p:val>
                                            </p:tav>
                                          </p:tavLst>
                                        </p:anim>
                                        <p:anim calcmode="lin" valueType="num">
                                          <p:cBhvr additive="base">
                                            <p:cTn id="2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81000" fill="hold" grpId="0" nodeType="clickEffect">
                                      <p:stCondLst>
                                        <p:cond delay="9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81000" fill="hold" grpId="0" nodeType="clickEffect">
                                      <p:stCondLst>
                                        <p:cond delay="9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accel="81000" fill="hold" grpId="0" nodeType="clickEffect">
                                      <p:stCondLst>
                                        <p:cond delay="90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ppt_x"/>
                                              </p:val>
                                            </p:tav>
                                            <p:tav tm="100000">
                                              <p:val>
                                                <p:strVal val="#ppt_x"/>
                                              </p:val>
                                            </p:tav>
                                          </p:tavLst>
                                        </p:anim>
                                        <p:anim calcmode="lin" valueType="num">
                                          <p:cBhvr additive="base">
                                            <p:cTn id="50" dur="1000" fill="hold"/>
                                            <p:tgtEl>
                                              <p:spTgt spid="17"/>
                                            </p:tgtEl>
                                            <p:attrNameLst>
                                              <p:attrName>ppt_y</p:attrName>
                                            </p:attrNameLst>
                                          </p:cBhvr>
                                          <p:tavLst>
                                            <p:tav tm="0">
                                              <p:val>
                                                <p:strVal val="1+#ppt_h/2"/>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accel="81000" fill="hold" grpId="0" nodeType="clickEffect">
                                      <p:stCondLst>
                                        <p:cond delay="90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ppt_x"/>
                                              </p:val>
                                            </p:tav>
                                            <p:tav tm="100000">
                                              <p:val>
                                                <p:strVal val="#ppt_x"/>
                                              </p:val>
                                            </p:tav>
                                          </p:tavLst>
                                        </p:anim>
                                        <p:anim calcmode="lin" valueType="num">
                                          <p:cBhvr additive="base">
                                            <p:cTn id="62" dur="1000" fill="hold"/>
                                            <p:tgtEl>
                                              <p:spTgt spid="23"/>
                                            </p:tgtEl>
                                            <p:attrNameLst>
                                              <p:attrName>ppt_y</p:attrName>
                                            </p:attrNameLst>
                                          </p:cBhvr>
                                          <p:tavLst>
                                            <p:tav tm="0">
                                              <p:val>
                                                <p:strVal val="1+#ppt_h/2"/>
                                              </p:val>
                                            </p:tav>
                                            <p:tav tm="100000">
                                              <p:val>
                                                <p:strVal val="#ppt_y"/>
                                              </p:val>
                                            </p:tav>
                                          </p:tavLst>
                                        </p:anim>
                                      </p:childTnLst>
                                    </p:cTn>
                                  </p:par>
                                  <p:par>
                                    <p:cTn id="63" presetID="22" presetClass="entr" presetSubtype="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2" grpId="0" animBg="1"/>
          <p:bldP spid="16" grpId="0" animBg="1"/>
          <p:bldP spid="17" grpId="0" animBg="1"/>
          <p:bldP spid="18" grpId="0" animBg="1"/>
          <p:bldP spid="22" grpId="0" animBg="1"/>
          <p:bldP spid="23" grpId="0" animBg="1"/>
          <p:bldP spid="24" grpId="0" animBg="1"/>
          <p:bldP spid="33" grpId="0" animBg="1"/>
          <p:bldP spid="34" grpId="0" animBg="1"/>
          <p:bldP spid="35" grpId="0" animBg="1"/>
          <p:bldP spid="3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L-Şekli 94">
            <a:extLst>
              <a:ext uri="{FF2B5EF4-FFF2-40B4-BE49-F238E27FC236}">
                <a16:creationId xmlns:a16="http://schemas.microsoft.com/office/drawing/2014/main" xmlns="" id="{01151AD4-AC12-47CB-A273-311D88D49CC0}"/>
              </a:ext>
            </a:extLst>
          </p:cNvPr>
          <p:cNvSpPr/>
          <p:nvPr/>
        </p:nvSpPr>
        <p:spPr>
          <a:xfrm rot="5400000">
            <a:off x="4234334" y="6714302"/>
            <a:ext cx="2523526" cy="4199092"/>
          </a:xfrm>
          <a:prstGeom prst="corner">
            <a:avLst>
              <a:gd name="adj1" fmla="val 16120"/>
              <a:gd name="adj2" fmla="val 16110"/>
            </a:avLst>
          </a:prstGeom>
          <a:solidFill>
            <a:srgbClr val="8BC145">
              <a:hueOff val="0"/>
              <a:satOff val="0"/>
              <a:lumOff val="0"/>
              <a:alphaOff val="0"/>
            </a:srgbClr>
          </a:solidFill>
          <a:ln w="12700" cap="flat" cmpd="sng" algn="ctr">
            <a:solidFill>
              <a:srgbClr val="8BC145">
                <a:hueOff val="0"/>
                <a:satOff val="0"/>
                <a:lumOff val="0"/>
                <a:alphaOff val="0"/>
              </a:srgbClr>
            </a:solidFill>
            <a:prstDash val="solid"/>
            <a:miter lim="800000"/>
          </a:ln>
          <a:effectLst/>
        </p:spPr>
      </p:sp>
      <p:sp>
        <p:nvSpPr>
          <p:cNvPr id="96" name="Serbest Form: Şekil 95">
            <a:extLst>
              <a:ext uri="{FF2B5EF4-FFF2-40B4-BE49-F238E27FC236}">
                <a16:creationId xmlns:a16="http://schemas.microsoft.com/office/drawing/2014/main" xmlns="" id="{F10BB462-BFBD-4B4F-82E7-CF6E8502793E}"/>
              </a:ext>
            </a:extLst>
          </p:cNvPr>
          <p:cNvSpPr/>
          <p:nvPr/>
        </p:nvSpPr>
        <p:spPr>
          <a:xfrm>
            <a:off x="3813094" y="7968927"/>
            <a:ext cx="3790962" cy="2106686"/>
          </a:xfrm>
          <a:custGeom>
            <a:avLst/>
            <a:gdLst>
              <a:gd name="connsiteX0" fmla="*/ 0 w 3791456"/>
              <a:gd name="connsiteY0" fmla="*/ 0 h 3323434"/>
              <a:gd name="connsiteX1" fmla="*/ 3791456 w 3791456"/>
              <a:gd name="connsiteY1" fmla="*/ 0 h 3323434"/>
              <a:gd name="connsiteX2" fmla="*/ 3791456 w 3791456"/>
              <a:gd name="connsiteY2" fmla="*/ 3323434 h 3323434"/>
              <a:gd name="connsiteX3" fmla="*/ 0 w 3791456"/>
              <a:gd name="connsiteY3" fmla="*/ 3323434 h 3323434"/>
              <a:gd name="connsiteX4" fmla="*/ 0 w 3791456"/>
              <a:gd name="connsiteY4" fmla="*/ 0 h 332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456" h="3323434">
                <a:moveTo>
                  <a:pt x="0" y="0"/>
                </a:moveTo>
                <a:lnTo>
                  <a:pt x="3791456" y="0"/>
                </a:lnTo>
                <a:lnTo>
                  <a:pt x="3791456" y="3323434"/>
                </a:lnTo>
                <a:lnTo>
                  <a:pt x="0" y="3323434"/>
                </a:lnTo>
                <a:lnTo>
                  <a:pt x="0" y="0"/>
                </a:lnTo>
                <a:close/>
              </a:path>
            </a:pathLst>
          </a:custGeom>
          <a:noFill/>
          <a:ln>
            <a:noFill/>
          </a:ln>
          <a:effectLst/>
        </p:spPr>
        <p:txBody>
          <a:bodyPr spcFirstLastPara="0" vert="horz" wrap="square" lIns="76190" tIns="76190" rIns="76190" bIns="76190" numCol="1" spcCol="1270" anchor="t" anchorCtr="0">
            <a:noAutofit/>
          </a:bodyPr>
          <a:lstStyle/>
          <a:p>
            <a:pPr defTabSz="888822">
              <a:lnSpc>
                <a:spcPct val="150000"/>
              </a:lnSpc>
              <a:spcBef>
                <a:spcPct val="0"/>
              </a:spcBef>
              <a:spcAft>
                <a:spcPct val="35000"/>
              </a:spcAft>
              <a:defRPr/>
            </a:pPr>
            <a:r>
              <a:rPr lang="tr-TR" sz="2400" b="1" kern="0" dirty="0">
                <a:solidFill>
                  <a:prstClr val="black">
                    <a:hueOff val="0"/>
                    <a:satOff val="0"/>
                    <a:lumOff val="0"/>
                    <a:alphaOff val="0"/>
                  </a:prstClr>
                </a:solidFill>
                <a:latin typeface="DIN Pro Regular" panose="020B0504020101020102" pitchFamily="34" charset="0"/>
                <a:ea typeface="CamberW01-Light" panose="01000000000000000000" pitchFamily="2" charset="0"/>
                <a:cs typeface="DIN Pro Regular" panose="020B0504020101020102" pitchFamily="34" charset="0"/>
              </a:rPr>
              <a:t>2.seviye için</a:t>
            </a:r>
            <a:r>
              <a:rPr lang="tr-TR" sz="2400" kern="0" dirty="0">
                <a:solidFill>
                  <a:prstClr val="black">
                    <a:hueOff val="0"/>
                    <a:satOff val="0"/>
                    <a:lumOff val="0"/>
                    <a:alphaOff val="0"/>
                  </a:prstClr>
                </a:solidFill>
                <a:latin typeface="DIN Pro Regular" panose="020B0504020101020102" pitchFamily="34" charset="0"/>
                <a:ea typeface="CamberW01-Light" panose="01000000000000000000" pitchFamily="2" charset="0"/>
                <a:cs typeface="DIN Pro Regular" panose="020B0504020101020102" pitchFamily="34" charset="0"/>
              </a:rPr>
              <a:t>;  Ölçüt kapsamındaki gelecek planlardan bahsedilmelidir.</a:t>
            </a:r>
          </a:p>
        </p:txBody>
      </p:sp>
      <p:sp>
        <p:nvSpPr>
          <p:cNvPr id="97" name="İkizkenar Üçgen 96">
            <a:extLst>
              <a:ext uri="{FF2B5EF4-FFF2-40B4-BE49-F238E27FC236}">
                <a16:creationId xmlns:a16="http://schemas.microsoft.com/office/drawing/2014/main" xmlns="" id="{BEE53EC7-F16F-40EB-97BF-7E5D41F10340}"/>
              </a:ext>
            </a:extLst>
          </p:cNvPr>
          <p:cNvSpPr/>
          <p:nvPr/>
        </p:nvSpPr>
        <p:spPr>
          <a:xfrm>
            <a:off x="6888781" y="6405160"/>
            <a:ext cx="715276" cy="715276"/>
          </a:xfrm>
          <a:prstGeom prst="triangle">
            <a:avLst>
              <a:gd name="adj" fmla="val 100000"/>
            </a:avLst>
          </a:prstGeom>
          <a:solidFill>
            <a:srgbClr val="36AFCE">
              <a:hueOff val="0"/>
              <a:satOff val="0"/>
              <a:lumOff val="0"/>
              <a:alphaOff val="0"/>
            </a:srgbClr>
          </a:solidFill>
          <a:ln w="12700" cap="flat" cmpd="sng" algn="ctr">
            <a:solidFill>
              <a:srgbClr val="36AFCE">
                <a:hueOff val="0"/>
                <a:satOff val="0"/>
                <a:lumOff val="0"/>
                <a:alphaOff val="0"/>
              </a:srgbClr>
            </a:solidFill>
            <a:prstDash val="solid"/>
            <a:miter lim="800000"/>
          </a:ln>
          <a:effectLst/>
        </p:spPr>
      </p:sp>
      <p:sp>
        <p:nvSpPr>
          <p:cNvPr id="98" name="L-Şekli 97">
            <a:extLst>
              <a:ext uri="{FF2B5EF4-FFF2-40B4-BE49-F238E27FC236}">
                <a16:creationId xmlns:a16="http://schemas.microsoft.com/office/drawing/2014/main" xmlns="" id="{B7F37BD3-E3CA-4492-9250-87D09FAD0552}"/>
              </a:ext>
            </a:extLst>
          </p:cNvPr>
          <p:cNvSpPr/>
          <p:nvPr/>
        </p:nvSpPr>
        <p:spPr>
          <a:xfrm rot="5400000">
            <a:off x="8875214" y="5565910"/>
            <a:ext cx="2523526" cy="4199092"/>
          </a:xfrm>
          <a:prstGeom prst="corner">
            <a:avLst>
              <a:gd name="adj1" fmla="val 16120"/>
              <a:gd name="adj2" fmla="val 16110"/>
            </a:avLst>
          </a:prstGeom>
          <a:solidFill>
            <a:srgbClr val="1D6FA9">
              <a:hueOff val="0"/>
              <a:satOff val="0"/>
              <a:lumOff val="0"/>
              <a:alphaOff val="0"/>
            </a:srgbClr>
          </a:solidFill>
          <a:ln w="12700" cap="flat" cmpd="sng" algn="ctr">
            <a:solidFill>
              <a:srgbClr val="1D6FA9">
                <a:hueOff val="0"/>
                <a:satOff val="0"/>
                <a:lumOff val="0"/>
                <a:alphaOff val="0"/>
              </a:srgbClr>
            </a:solidFill>
            <a:prstDash val="solid"/>
            <a:miter lim="800000"/>
          </a:ln>
          <a:effectLst/>
        </p:spPr>
      </p:sp>
      <p:sp>
        <p:nvSpPr>
          <p:cNvPr id="99" name="Serbest Form: Şekil 98">
            <a:extLst>
              <a:ext uri="{FF2B5EF4-FFF2-40B4-BE49-F238E27FC236}">
                <a16:creationId xmlns:a16="http://schemas.microsoft.com/office/drawing/2014/main" xmlns="" id="{AB906B1B-9AF9-41CE-93F0-F5B65374AEF8}"/>
              </a:ext>
            </a:extLst>
          </p:cNvPr>
          <p:cNvSpPr/>
          <p:nvPr/>
        </p:nvSpPr>
        <p:spPr>
          <a:xfrm>
            <a:off x="8453973" y="6820537"/>
            <a:ext cx="3962748" cy="4049526"/>
          </a:xfrm>
          <a:custGeom>
            <a:avLst/>
            <a:gdLst>
              <a:gd name="connsiteX0" fmla="*/ 0 w 3791456"/>
              <a:gd name="connsiteY0" fmla="*/ 0 h 3323434"/>
              <a:gd name="connsiteX1" fmla="*/ 3791456 w 3791456"/>
              <a:gd name="connsiteY1" fmla="*/ 0 h 3323434"/>
              <a:gd name="connsiteX2" fmla="*/ 3791456 w 3791456"/>
              <a:gd name="connsiteY2" fmla="*/ 3323434 h 3323434"/>
              <a:gd name="connsiteX3" fmla="*/ 0 w 3791456"/>
              <a:gd name="connsiteY3" fmla="*/ 3323434 h 3323434"/>
              <a:gd name="connsiteX4" fmla="*/ 0 w 3791456"/>
              <a:gd name="connsiteY4" fmla="*/ 0 h 332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456" h="3323434">
                <a:moveTo>
                  <a:pt x="0" y="0"/>
                </a:moveTo>
                <a:lnTo>
                  <a:pt x="3791456" y="0"/>
                </a:lnTo>
                <a:lnTo>
                  <a:pt x="3791456" y="3323434"/>
                </a:lnTo>
                <a:lnTo>
                  <a:pt x="0" y="3323434"/>
                </a:lnTo>
                <a:lnTo>
                  <a:pt x="0" y="0"/>
                </a:lnTo>
                <a:close/>
              </a:path>
            </a:pathLst>
          </a:custGeom>
          <a:noFill/>
          <a:ln>
            <a:noFill/>
          </a:ln>
          <a:effectLst/>
        </p:spPr>
        <p:txBody>
          <a:bodyPr spcFirstLastPara="0" vert="horz" wrap="square" lIns="76190" tIns="76190" rIns="76190" bIns="76190" numCol="1" spcCol="1270" anchor="t" anchorCtr="0">
            <a:noAutofit/>
          </a:bodyPr>
          <a:lstStyle/>
          <a:p>
            <a:pPr defTabSz="888822">
              <a:lnSpc>
                <a:spcPct val="150000"/>
              </a:lnSpc>
              <a:spcBef>
                <a:spcPct val="0"/>
              </a:spcBef>
              <a:spcAft>
                <a:spcPct val="35000"/>
              </a:spcAft>
              <a:defRPr/>
            </a:pPr>
            <a:r>
              <a:rPr lang="tr-TR" sz="2200" b="1" kern="0" dirty="0">
                <a:solidFill>
                  <a:prstClr val="black">
                    <a:hueOff val="0"/>
                    <a:satOff val="0"/>
                    <a:lumOff val="0"/>
                    <a:alphaOff val="0"/>
                  </a:prstClr>
                </a:solidFill>
                <a:latin typeface="DIN Pro Regular" panose="020B0504020101020102" pitchFamily="34" charset="0"/>
                <a:ea typeface="CamberW01-Light" panose="01000000000000000000" pitchFamily="2" charset="0"/>
                <a:cs typeface="DIN Pro Regular" panose="020B0504020101020102" pitchFamily="34" charset="0"/>
              </a:rPr>
              <a:t>3.seviye için; </a:t>
            </a:r>
            <a:r>
              <a:rPr lang="tr-TR" sz="2200" kern="0" dirty="0">
                <a:solidFill>
                  <a:prstClr val="black">
                    <a:hueOff val="0"/>
                    <a:satOff val="0"/>
                    <a:lumOff val="0"/>
                    <a:alphaOff val="0"/>
                  </a:prstClr>
                </a:solidFill>
                <a:latin typeface="DIN Pro Regular" panose="020B0504020101020102" pitchFamily="34" charset="0"/>
                <a:ea typeface="CamberW01-Light" panose="01000000000000000000" pitchFamily="2" charset="0"/>
                <a:cs typeface="DIN Pro Regular" panose="020B0504020101020102" pitchFamily="34" charset="0"/>
              </a:rPr>
              <a:t>uygulamaların bütün birimleri kapsadığı ve  kalite güvence sisteminin bir parçası olduğu kanıtlanmalı ve bu kapsamda yapılanlar anlatılmalıdır.</a:t>
            </a:r>
          </a:p>
        </p:txBody>
      </p:sp>
      <p:sp>
        <p:nvSpPr>
          <p:cNvPr id="100" name="İkizkenar Üçgen 99">
            <a:extLst>
              <a:ext uri="{FF2B5EF4-FFF2-40B4-BE49-F238E27FC236}">
                <a16:creationId xmlns:a16="http://schemas.microsoft.com/office/drawing/2014/main" xmlns="" id="{F6A876E8-3C95-423E-B416-296ACAD886CD}"/>
              </a:ext>
            </a:extLst>
          </p:cNvPr>
          <p:cNvSpPr/>
          <p:nvPr/>
        </p:nvSpPr>
        <p:spPr>
          <a:xfrm>
            <a:off x="11529661" y="5256770"/>
            <a:ext cx="715276" cy="715276"/>
          </a:xfrm>
          <a:prstGeom prst="triangle">
            <a:avLst>
              <a:gd name="adj" fmla="val 100000"/>
            </a:avLst>
          </a:prstGeom>
          <a:solidFill>
            <a:srgbClr val="B74919">
              <a:hueOff val="0"/>
              <a:satOff val="0"/>
              <a:lumOff val="0"/>
              <a:alphaOff val="0"/>
            </a:srgbClr>
          </a:solidFill>
          <a:ln w="12700" cap="flat" cmpd="sng" algn="ctr">
            <a:solidFill>
              <a:srgbClr val="B74919">
                <a:hueOff val="0"/>
                <a:satOff val="0"/>
                <a:lumOff val="0"/>
                <a:alphaOff val="0"/>
              </a:srgbClr>
            </a:solidFill>
            <a:prstDash val="solid"/>
            <a:miter lim="800000"/>
          </a:ln>
          <a:effectLst/>
        </p:spPr>
      </p:sp>
      <p:sp>
        <p:nvSpPr>
          <p:cNvPr id="101" name="L-Şekli 100">
            <a:extLst>
              <a:ext uri="{FF2B5EF4-FFF2-40B4-BE49-F238E27FC236}">
                <a16:creationId xmlns:a16="http://schemas.microsoft.com/office/drawing/2014/main" xmlns="" id="{55151A24-A241-4FDD-BDE6-CB59A25BED41}"/>
              </a:ext>
            </a:extLst>
          </p:cNvPr>
          <p:cNvSpPr/>
          <p:nvPr/>
        </p:nvSpPr>
        <p:spPr>
          <a:xfrm rot="5400000">
            <a:off x="13516094" y="4417522"/>
            <a:ext cx="2523526" cy="4199092"/>
          </a:xfrm>
          <a:prstGeom prst="corner">
            <a:avLst>
              <a:gd name="adj1" fmla="val 16120"/>
              <a:gd name="adj2" fmla="val 16110"/>
            </a:avLst>
          </a:prstGeom>
          <a:solidFill>
            <a:srgbClr val="F19D19">
              <a:hueOff val="0"/>
              <a:satOff val="0"/>
              <a:lumOff val="0"/>
              <a:alphaOff val="0"/>
            </a:srgbClr>
          </a:solidFill>
          <a:ln w="12700" cap="flat" cmpd="sng" algn="ctr">
            <a:solidFill>
              <a:srgbClr val="F19D19">
                <a:hueOff val="0"/>
                <a:satOff val="0"/>
                <a:lumOff val="0"/>
                <a:alphaOff val="0"/>
              </a:srgbClr>
            </a:solidFill>
            <a:prstDash val="solid"/>
            <a:miter lim="800000"/>
          </a:ln>
          <a:effectLst/>
        </p:spPr>
      </p:sp>
      <p:sp>
        <p:nvSpPr>
          <p:cNvPr id="102" name="Serbest Form: Şekil 101">
            <a:extLst>
              <a:ext uri="{FF2B5EF4-FFF2-40B4-BE49-F238E27FC236}">
                <a16:creationId xmlns:a16="http://schemas.microsoft.com/office/drawing/2014/main" xmlns="" id="{AA9A323E-B8B5-4C95-B523-F54BF73A161D}"/>
              </a:ext>
            </a:extLst>
          </p:cNvPr>
          <p:cNvSpPr/>
          <p:nvPr/>
        </p:nvSpPr>
        <p:spPr>
          <a:xfrm>
            <a:off x="13094854" y="5672147"/>
            <a:ext cx="3790962" cy="3323002"/>
          </a:xfrm>
          <a:custGeom>
            <a:avLst/>
            <a:gdLst>
              <a:gd name="connsiteX0" fmla="*/ 0 w 3791456"/>
              <a:gd name="connsiteY0" fmla="*/ 0 h 3323434"/>
              <a:gd name="connsiteX1" fmla="*/ 3791456 w 3791456"/>
              <a:gd name="connsiteY1" fmla="*/ 0 h 3323434"/>
              <a:gd name="connsiteX2" fmla="*/ 3791456 w 3791456"/>
              <a:gd name="connsiteY2" fmla="*/ 3323434 h 3323434"/>
              <a:gd name="connsiteX3" fmla="*/ 0 w 3791456"/>
              <a:gd name="connsiteY3" fmla="*/ 3323434 h 3323434"/>
              <a:gd name="connsiteX4" fmla="*/ 0 w 3791456"/>
              <a:gd name="connsiteY4" fmla="*/ 0 h 332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456" h="3323434">
                <a:moveTo>
                  <a:pt x="0" y="0"/>
                </a:moveTo>
                <a:lnTo>
                  <a:pt x="3791456" y="0"/>
                </a:lnTo>
                <a:lnTo>
                  <a:pt x="3791456" y="3323434"/>
                </a:lnTo>
                <a:lnTo>
                  <a:pt x="0" y="3323434"/>
                </a:lnTo>
                <a:lnTo>
                  <a:pt x="0" y="0"/>
                </a:lnTo>
                <a:close/>
              </a:path>
            </a:pathLst>
          </a:custGeom>
          <a:noFill/>
          <a:ln>
            <a:noFill/>
          </a:ln>
          <a:effectLst/>
        </p:spPr>
        <p:txBody>
          <a:bodyPr spcFirstLastPara="0" vert="horz" wrap="square" lIns="76190" tIns="76190" rIns="76190" bIns="76190" numCol="1" spcCol="1270" anchor="t" anchorCtr="0">
            <a:noAutofit/>
          </a:bodyPr>
          <a:lstStyle/>
          <a:p>
            <a:pPr defTabSz="888822">
              <a:lnSpc>
                <a:spcPct val="150000"/>
              </a:lnSpc>
              <a:spcBef>
                <a:spcPct val="0"/>
              </a:spcBef>
              <a:spcAft>
                <a:spcPct val="35000"/>
              </a:spcAft>
              <a:defRPr/>
            </a:pPr>
            <a:r>
              <a:rPr lang="tr-TR" sz="2200" b="1" kern="0" dirty="0">
                <a:solidFill>
                  <a:prstClr val="black">
                    <a:hueOff val="0"/>
                    <a:satOff val="0"/>
                    <a:lumOff val="0"/>
                    <a:alphaOff val="0"/>
                  </a:prstClr>
                </a:solidFill>
                <a:latin typeface="DIN Pro Regular" panose="020B0504020101020102" pitchFamily="34" charset="0"/>
                <a:ea typeface="CamberW01-Light" panose="01000000000000000000" pitchFamily="2" charset="0"/>
                <a:cs typeface="DIN Pro Regular" panose="020B0504020101020102" pitchFamily="34" charset="0"/>
              </a:rPr>
              <a:t>4.seviye için</a:t>
            </a:r>
            <a:r>
              <a:rPr lang="tr-TR" sz="2200" kern="0" dirty="0">
                <a:solidFill>
                  <a:prstClr val="black">
                    <a:hueOff val="0"/>
                    <a:satOff val="0"/>
                    <a:lumOff val="0"/>
                    <a:alphaOff val="0"/>
                  </a:prstClr>
                </a:solidFill>
                <a:latin typeface="DIN Pro Regular" panose="020B0504020101020102" pitchFamily="34" charset="0"/>
                <a:ea typeface="CamberW01-Light" panose="01000000000000000000" pitchFamily="2" charset="0"/>
                <a:cs typeface="DIN Pro Regular" panose="020B0504020101020102" pitchFamily="34" charset="0"/>
              </a:rPr>
              <a:t>; sonuçların analiz edildiği ve iyileştirmeler sırasında bu analizlerin dikkate alındığına ilişkin kanıtlar sunulmalıdır. Bu seviyede olmak için ölçüt kapsamındaki uygulamaların iyileştirilmiş olması gerekir. Bu nedenle raporda mutlaka gerçekleşen iyileştirmeler anlatılmalıdır. </a:t>
            </a:r>
          </a:p>
        </p:txBody>
      </p:sp>
      <p:sp>
        <p:nvSpPr>
          <p:cNvPr id="103" name="İkizkenar Üçgen 102">
            <a:extLst>
              <a:ext uri="{FF2B5EF4-FFF2-40B4-BE49-F238E27FC236}">
                <a16:creationId xmlns:a16="http://schemas.microsoft.com/office/drawing/2014/main" xmlns="" id="{71F9C0F8-178B-4B5F-9269-18DA64149BFE}"/>
              </a:ext>
            </a:extLst>
          </p:cNvPr>
          <p:cNvSpPr/>
          <p:nvPr/>
        </p:nvSpPr>
        <p:spPr>
          <a:xfrm>
            <a:off x="16170541" y="4108380"/>
            <a:ext cx="715276" cy="715276"/>
          </a:xfrm>
          <a:prstGeom prst="triangle">
            <a:avLst>
              <a:gd name="adj" fmla="val 100000"/>
            </a:avLst>
          </a:prstGeom>
          <a:solidFill>
            <a:srgbClr val="8BC145">
              <a:hueOff val="0"/>
              <a:satOff val="0"/>
              <a:lumOff val="0"/>
              <a:alphaOff val="0"/>
            </a:srgbClr>
          </a:solidFill>
          <a:ln w="12700" cap="flat" cmpd="sng" algn="ctr">
            <a:solidFill>
              <a:srgbClr val="8BC145">
                <a:hueOff val="0"/>
                <a:satOff val="0"/>
                <a:lumOff val="0"/>
                <a:alphaOff val="0"/>
              </a:srgbClr>
            </a:solidFill>
            <a:prstDash val="solid"/>
            <a:miter lim="800000"/>
          </a:ln>
          <a:effectLst/>
        </p:spPr>
      </p:sp>
      <p:sp>
        <p:nvSpPr>
          <p:cNvPr id="104" name="L-Şekli 103">
            <a:extLst>
              <a:ext uri="{FF2B5EF4-FFF2-40B4-BE49-F238E27FC236}">
                <a16:creationId xmlns:a16="http://schemas.microsoft.com/office/drawing/2014/main" xmlns="" id="{35D92D94-CDA3-4F8B-A2DE-11FD20646CF5}"/>
              </a:ext>
            </a:extLst>
          </p:cNvPr>
          <p:cNvSpPr/>
          <p:nvPr/>
        </p:nvSpPr>
        <p:spPr>
          <a:xfrm rot="5400000">
            <a:off x="18426976" y="2999131"/>
            <a:ext cx="2523526" cy="4739094"/>
          </a:xfrm>
          <a:prstGeom prst="corner">
            <a:avLst>
              <a:gd name="adj1" fmla="val 16120"/>
              <a:gd name="adj2" fmla="val 16110"/>
            </a:avLst>
          </a:prstGeom>
          <a:solidFill>
            <a:srgbClr val="36AFCE">
              <a:hueOff val="0"/>
              <a:satOff val="0"/>
              <a:lumOff val="0"/>
              <a:alphaOff val="0"/>
            </a:srgbClr>
          </a:solidFill>
          <a:ln w="12700" cap="flat" cmpd="sng" algn="ctr">
            <a:solidFill>
              <a:srgbClr val="36AFCE">
                <a:hueOff val="0"/>
                <a:satOff val="0"/>
                <a:lumOff val="0"/>
                <a:alphaOff val="0"/>
              </a:srgbClr>
            </a:solidFill>
            <a:prstDash val="solid"/>
            <a:miter lim="800000"/>
          </a:ln>
          <a:effectLst/>
        </p:spPr>
      </p:sp>
      <p:sp>
        <p:nvSpPr>
          <p:cNvPr id="105" name="Serbest Form: Şekil 104">
            <a:extLst>
              <a:ext uri="{FF2B5EF4-FFF2-40B4-BE49-F238E27FC236}">
                <a16:creationId xmlns:a16="http://schemas.microsoft.com/office/drawing/2014/main" xmlns="" id="{D091777A-C101-40D8-8CFE-92517946C1EE}"/>
              </a:ext>
            </a:extLst>
          </p:cNvPr>
          <p:cNvSpPr/>
          <p:nvPr/>
        </p:nvSpPr>
        <p:spPr>
          <a:xfrm>
            <a:off x="18005736" y="4523755"/>
            <a:ext cx="3790962" cy="3323002"/>
          </a:xfrm>
          <a:custGeom>
            <a:avLst/>
            <a:gdLst>
              <a:gd name="connsiteX0" fmla="*/ 0 w 3791456"/>
              <a:gd name="connsiteY0" fmla="*/ 0 h 3323434"/>
              <a:gd name="connsiteX1" fmla="*/ 3791456 w 3791456"/>
              <a:gd name="connsiteY1" fmla="*/ 0 h 3323434"/>
              <a:gd name="connsiteX2" fmla="*/ 3791456 w 3791456"/>
              <a:gd name="connsiteY2" fmla="*/ 3323434 h 3323434"/>
              <a:gd name="connsiteX3" fmla="*/ 0 w 3791456"/>
              <a:gd name="connsiteY3" fmla="*/ 3323434 h 3323434"/>
              <a:gd name="connsiteX4" fmla="*/ 0 w 3791456"/>
              <a:gd name="connsiteY4" fmla="*/ 0 h 332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456" h="3323434">
                <a:moveTo>
                  <a:pt x="0" y="0"/>
                </a:moveTo>
                <a:lnTo>
                  <a:pt x="3791456" y="0"/>
                </a:lnTo>
                <a:lnTo>
                  <a:pt x="3791456" y="3323434"/>
                </a:lnTo>
                <a:lnTo>
                  <a:pt x="0" y="3323434"/>
                </a:lnTo>
                <a:lnTo>
                  <a:pt x="0" y="0"/>
                </a:lnTo>
                <a:close/>
              </a:path>
            </a:pathLst>
          </a:custGeom>
          <a:noFill/>
          <a:ln>
            <a:noFill/>
          </a:ln>
          <a:effectLst/>
        </p:spPr>
        <p:txBody>
          <a:bodyPr spcFirstLastPara="0" vert="horz" wrap="square" lIns="76190" tIns="76190" rIns="76190" bIns="76190" numCol="1" spcCol="1270" anchor="t" anchorCtr="0">
            <a:noAutofit/>
          </a:bodyPr>
          <a:lstStyle/>
          <a:p>
            <a:pPr defTabSz="888822">
              <a:lnSpc>
                <a:spcPct val="150000"/>
              </a:lnSpc>
              <a:spcBef>
                <a:spcPct val="0"/>
              </a:spcBef>
              <a:spcAft>
                <a:spcPct val="35000"/>
              </a:spcAft>
              <a:defRPr/>
            </a:pPr>
            <a:r>
              <a:rPr lang="tr-TR" sz="2200" b="1" kern="0" dirty="0">
                <a:solidFill>
                  <a:prstClr val="black">
                    <a:hueOff val="0"/>
                    <a:satOff val="0"/>
                    <a:lumOff val="0"/>
                    <a:alphaOff val="0"/>
                  </a:prstClr>
                </a:solidFill>
                <a:latin typeface="DIN Pro Regular" panose="020B0504020101020102" pitchFamily="34" charset="0"/>
                <a:ea typeface="CamberW01-Light" panose="01000000000000000000" pitchFamily="2" charset="0"/>
                <a:cs typeface="DIN Pro Regular" panose="020B0504020101020102" pitchFamily="34" charset="0"/>
              </a:rPr>
              <a:t>5.seviye için; </a:t>
            </a:r>
            <a:r>
              <a:rPr lang="tr-TR" sz="2200" kern="0" dirty="0">
                <a:solidFill>
                  <a:prstClr val="black">
                    <a:hueOff val="0"/>
                    <a:satOff val="0"/>
                    <a:lumOff val="0"/>
                    <a:alphaOff val="0"/>
                  </a:prstClr>
                </a:solidFill>
                <a:latin typeface="DIN Pro Regular" panose="020B0504020101020102" pitchFamily="34" charset="0"/>
                <a:ea typeface="CamberW01-Light" panose="01000000000000000000" pitchFamily="2" charset="0"/>
                <a:cs typeface="DIN Pro Regular" panose="020B0504020101020102" pitchFamily="34" charset="0"/>
              </a:rPr>
              <a:t>uygulamanın sürdürülebilirliğinin nasıl güvence altına alındığı ispatlanmalıdır. Örnek olma durumu için ise hangi ortamlarda, hangi üniversitelerle paylaşım yapıldığı sunulmalıdır. </a:t>
            </a:r>
          </a:p>
        </p:txBody>
      </p:sp>
      <p:sp>
        <p:nvSpPr>
          <p:cNvPr id="106" name="Metin kutusu 105">
            <a:extLst>
              <a:ext uri="{FF2B5EF4-FFF2-40B4-BE49-F238E27FC236}">
                <a16:creationId xmlns:a16="http://schemas.microsoft.com/office/drawing/2014/main" xmlns="" id="{764FD2C5-D2F5-4D8D-908B-40D07DB81E1F}"/>
              </a:ext>
            </a:extLst>
          </p:cNvPr>
          <p:cNvSpPr txBox="1"/>
          <p:nvPr/>
        </p:nvSpPr>
        <p:spPr>
          <a:xfrm>
            <a:off x="1594933" y="4133566"/>
            <a:ext cx="9926316" cy="1415772"/>
          </a:xfrm>
          <a:prstGeom prst="rect">
            <a:avLst/>
          </a:prstGeom>
          <a:noFill/>
          <a:ln>
            <a:noFill/>
          </a:ln>
          <a:effectLst/>
        </p:spPr>
        <p:txBody>
          <a:bodyPr spcFirstLastPara="0" vert="horz" wrap="square" lIns="41904" tIns="41904" rIns="41904" bIns="41904" numCol="1" spcCol="1270" anchor="t" anchorCtr="0">
            <a:noAutofit/>
          </a:bodyPr>
          <a:lstStyle/>
          <a:p>
            <a:pPr defTabSz="488852">
              <a:lnSpc>
                <a:spcPct val="90000"/>
              </a:lnSpc>
              <a:spcBef>
                <a:spcPct val="0"/>
              </a:spcBef>
              <a:spcAft>
                <a:spcPct val="35000"/>
              </a:spcAft>
              <a:defRPr/>
            </a:pPr>
            <a:r>
              <a:rPr lang="tr-TR" sz="3200" b="1" kern="0" dirty="0">
                <a:solidFill>
                  <a:prstClr val="black"/>
                </a:solidFill>
                <a:latin typeface="DIN Pro Regular" panose="020B0504020101020102" pitchFamily="34" charset="0"/>
                <a:cs typeface="DIN Pro Regular" panose="020B0504020101020102" pitchFamily="34" charset="0"/>
              </a:rPr>
              <a:t>Her bir olgunluk seviyesi için </a:t>
            </a:r>
            <a:r>
              <a:rPr lang="tr-TR" sz="3200" b="1" kern="0" dirty="0" err="1">
                <a:solidFill>
                  <a:prstClr val="black"/>
                </a:solidFill>
                <a:latin typeface="DIN Pro Regular" panose="020B0504020101020102" pitchFamily="34" charset="0"/>
                <a:cs typeface="DIN Pro Regular" panose="020B0504020101020102" pitchFamily="34" charset="0"/>
              </a:rPr>
              <a:t>KİDR’de</a:t>
            </a:r>
            <a:r>
              <a:rPr lang="tr-TR" sz="3200" b="1" kern="0" dirty="0">
                <a:solidFill>
                  <a:prstClr val="black"/>
                </a:solidFill>
                <a:latin typeface="DIN Pro Regular" panose="020B0504020101020102" pitchFamily="34" charset="0"/>
                <a:cs typeface="DIN Pro Regular" panose="020B0504020101020102" pitchFamily="34" charset="0"/>
              </a:rPr>
              <a:t> mutlaka olması gereken açıklamalar şunlardır;</a:t>
            </a:r>
          </a:p>
        </p:txBody>
      </p:sp>
      <p:sp>
        <p:nvSpPr>
          <p:cNvPr id="107" name="Dikdörtgen 106">
            <a:extLst>
              <a:ext uri="{FF2B5EF4-FFF2-40B4-BE49-F238E27FC236}">
                <a16:creationId xmlns:a16="http://schemas.microsoft.com/office/drawing/2014/main" xmlns="" id="{85299ED7-4F76-4DE6-9C8A-A382C5441F10}"/>
              </a:ext>
            </a:extLst>
          </p:cNvPr>
          <p:cNvSpPr/>
          <p:nvPr/>
        </p:nvSpPr>
        <p:spPr>
          <a:xfrm>
            <a:off x="2886223" y="11528456"/>
            <a:ext cx="19172064" cy="1131528"/>
          </a:xfrm>
          <a:prstGeom prst="rect">
            <a:avLst/>
          </a:prstGeom>
          <a:noFill/>
        </p:spPr>
        <p:txBody>
          <a:bodyPr wrap="square">
            <a:spAutoFit/>
          </a:bodyPr>
          <a:lstStyle/>
          <a:p>
            <a:pPr defTabSz="457108">
              <a:lnSpc>
                <a:spcPct val="150000"/>
              </a:lnSpc>
              <a:defRPr/>
            </a:pPr>
            <a:r>
              <a:rPr lang="tr-TR" sz="2400" b="1" kern="0" dirty="0">
                <a:solidFill>
                  <a:srgbClr val="C00000"/>
                </a:solidFill>
                <a:latin typeface="CamberW04-RegularItalic" panose="01000000000000000000" pitchFamily="2" charset="-94"/>
              </a:rPr>
              <a:t>Her bir olgunluk seviyesi bir basamaktır ve bir önceki seviye tamamlandıktan sonra bir sonraki seviyeye geçilebilir. </a:t>
            </a:r>
          </a:p>
          <a:p>
            <a:pPr defTabSz="457108">
              <a:lnSpc>
                <a:spcPct val="150000"/>
              </a:lnSpc>
              <a:defRPr/>
            </a:pPr>
            <a:r>
              <a:rPr lang="tr-TR" sz="2400" b="1" kern="0" dirty="0">
                <a:solidFill>
                  <a:srgbClr val="C00000"/>
                </a:solidFill>
                <a:latin typeface="CamberW04-RegularItalic" panose="01000000000000000000" pitchFamily="2" charset="-94"/>
              </a:rPr>
              <a:t>Örneğin; planlama olmayan bir uygulamada 4. seviyede olmak mümkün değildir. </a:t>
            </a:r>
          </a:p>
        </p:txBody>
      </p:sp>
      <p:sp>
        <p:nvSpPr>
          <p:cNvPr id="112" name="TextBox 254">
            <a:extLst>
              <a:ext uri="{FF2B5EF4-FFF2-40B4-BE49-F238E27FC236}">
                <a16:creationId xmlns:a16="http://schemas.microsoft.com/office/drawing/2014/main" xmlns="" id="{0CF76485-C2AA-4321-8355-1F60103DA7BB}"/>
              </a:ext>
            </a:extLst>
          </p:cNvPr>
          <p:cNvSpPr txBox="1"/>
          <p:nvPr/>
        </p:nvSpPr>
        <p:spPr>
          <a:xfrm>
            <a:off x="557285" y="950020"/>
            <a:ext cx="21927928" cy="1569660"/>
          </a:xfrm>
          <a:prstGeom prst="rect">
            <a:avLst/>
          </a:prstGeom>
          <a:noFill/>
        </p:spPr>
        <p:txBody>
          <a:bodyPr wrap="square" rtlCol="0">
            <a:spAutoFit/>
          </a:bodyPr>
          <a:lstStyle/>
          <a:p>
            <a:pPr algn="ctr" defTabSz="914400">
              <a:defRPr/>
            </a:pPr>
            <a:r>
              <a:rPr lang="tr-TR" sz="4800" b="1" dirty="0">
                <a:solidFill>
                  <a:srgbClr val="172144"/>
                </a:solidFill>
                <a:latin typeface="CamberW04-Medium" panose="01000000000000000000" pitchFamily="2" charset="-94"/>
              </a:rPr>
              <a:t>Dereceli Değerlendirme Anahtarı (</a:t>
            </a:r>
            <a:r>
              <a:rPr lang="tr-TR" sz="4800" b="1" dirty="0" err="1">
                <a:solidFill>
                  <a:srgbClr val="172144"/>
                </a:solidFill>
                <a:latin typeface="CamberW04-Medium" panose="01000000000000000000" pitchFamily="2" charset="-94"/>
              </a:rPr>
              <a:t>Rubrik</a:t>
            </a:r>
            <a:r>
              <a:rPr lang="tr-TR" sz="4800" b="1" dirty="0">
                <a:solidFill>
                  <a:srgbClr val="172144"/>
                </a:solidFill>
                <a:latin typeface="CamberW04-Medium" panose="01000000000000000000" pitchFamily="2" charset="-94"/>
              </a:rPr>
              <a:t>) </a:t>
            </a:r>
          </a:p>
          <a:p>
            <a:pPr algn="ctr" defTabSz="914400">
              <a:defRPr/>
            </a:pPr>
            <a:r>
              <a:rPr lang="tr-TR" sz="4800" b="1" dirty="0">
                <a:solidFill>
                  <a:srgbClr val="172144"/>
                </a:solidFill>
                <a:latin typeface="CamberW04-Medium" panose="01000000000000000000" pitchFamily="2" charset="-94"/>
              </a:rPr>
              <a:t>Alt Ölçütlerin Olgunluk Seviyesi</a:t>
            </a:r>
          </a:p>
        </p:txBody>
      </p:sp>
      <p:sp>
        <p:nvSpPr>
          <p:cNvPr id="16" name="L-Şekli 15">
            <a:extLst>
              <a:ext uri="{FF2B5EF4-FFF2-40B4-BE49-F238E27FC236}">
                <a16:creationId xmlns:a16="http://schemas.microsoft.com/office/drawing/2014/main" xmlns="" id="{51D126E7-C766-4165-906A-9E02C420B966}"/>
              </a:ext>
            </a:extLst>
          </p:cNvPr>
          <p:cNvSpPr/>
          <p:nvPr/>
        </p:nvSpPr>
        <p:spPr>
          <a:xfrm rot="5400000">
            <a:off x="1373227" y="8390733"/>
            <a:ext cx="1223920" cy="2397022"/>
          </a:xfrm>
          <a:prstGeom prst="corner">
            <a:avLst>
              <a:gd name="adj1" fmla="val 16120"/>
              <a:gd name="adj2" fmla="val 16110"/>
            </a:avLst>
          </a:prstGeom>
          <a:solidFill>
            <a:srgbClr val="8B44AA"/>
          </a:solidFill>
          <a:ln w="12700" cap="flat" cmpd="sng" algn="ctr">
            <a:solidFill>
              <a:srgbClr val="8BC145">
                <a:hueOff val="0"/>
                <a:satOff val="0"/>
                <a:lumOff val="0"/>
                <a:alphaOff val="0"/>
              </a:srgbClr>
            </a:solidFill>
            <a:prstDash val="solid"/>
            <a:miter lim="800000"/>
          </a:ln>
          <a:effectLst/>
        </p:spPr>
      </p:sp>
      <p:sp>
        <p:nvSpPr>
          <p:cNvPr id="2" name="Metin kutusu 1">
            <a:extLst>
              <a:ext uri="{FF2B5EF4-FFF2-40B4-BE49-F238E27FC236}">
                <a16:creationId xmlns:a16="http://schemas.microsoft.com/office/drawing/2014/main" xmlns="" id="{92E4BEE5-BA28-4D73-8ADD-9B8DDA9BBF6F}"/>
              </a:ext>
            </a:extLst>
          </p:cNvPr>
          <p:cNvSpPr txBox="1"/>
          <p:nvPr/>
        </p:nvSpPr>
        <p:spPr>
          <a:xfrm>
            <a:off x="947273" y="9320391"/>
            <a:ext cx="1196674" cy="430887"/>
          </a:xfrm>
          <a:prstGeom prst="rect">
            <a:avLst/>
          </a:prstGeom>
          <a:noFill/>
        </p:spPr>
        <p:txBody>
          <a:bodyPr wrap="none" rtlCol="0">
            <a:spAutoFit/>
          </a:bodyPr>
          <a:lstStyle/>
          <a:p>
            <a:r>
              <a:rPr lang="tr-TR" sz="2200" b="1" dirty="0">
                <a:latin typeface="DIN Pro Regular" panose="020B0504020101020102" pitchFamily="34" charset="0"/>
                <a:cs typeface="DIN Pro Regular" panose="020B0504020101020102" pitchFamily="34" charset="0"/>
              </a:rPr>
              <a:t>1. seviye</a:t>
            </a:r>
          </a:p>
        </p:txBody>
      </p:sp>
    </p:spTree>
    <p:extLst>
      <p:ext uri="{BB962C8B-B14F-4D97-AF65-F5344CB8AC3E}">
        <p14:creationId xmlns:p14="http://schemas.microsoft.com/office/powerpoint/2010/main" val="8777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500" fill="hold"/>
                                        <p:tgtEl>
                                          <p:spTgt spid="112"/>
                                        </p:tgtEl>
                                        <p:attrNameLst>
                                          <p:attrName>ppt_x</p:attrName>
                                        </p:attrNameLst>
                                      </p:cBhvr>
                                      <p:tavLst>
                                        <p:tav tm="0">
                                          <p:val>
                                            <p:strVal val="1+#ppt_w/2"/>
                                          </p:val>
                                        </p:tav>
                                        <p:tav tm="100000">
                                          <p:val>
                                            <p:strVal val="#ppt_x"/>
                                          </p:val>
                                        </p:tav>
                                      </p:tavLst>
                                    </p:anim>
                                    <p:anim calcmode="lin" valueType="num">
                                      <p:cBhvr additive="base">
                                        <p:cTn id="8" dur="1500" fill="hold"/>
                                        <p:tgtEl>
                                          <p:spTgt spid="11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6" presetClass="entr" presetSubtype="0" fill="hold" grpId="0" nodeType="after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down)">
                                      <p:cBhvr>
                                        <p:cTn id="12" dur="580">
                                          <p:stCondLst>
                                            <p:cond delay="0"/>
                                          </p:stCondLst>
                                        </p:cTn>
                                        <p:tgtEl>
                                          <p:spTgt spid="106"/>
                                        </p:tgtEl>
                                      </p:cBhvr>
                                    </p:animEffect>
                                    <p:anim calcmode="lin" valueType="num">
                                      <p:cBhvr>
                                        <p:cTn id="13" dur="1822"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6"/>
                                        </p:tgtEl>
                                      </p:cBhvr>
                                      <p:to x="100000" y="60000"/>
                                    </p:animScale>
                                    <p:animScale>
                                      <p:cBhvr>
                                        <p:cTn id="19" dur="166" decel="50000">
                                          <p:stCondLst>
                                            <p:cond delay="676"/>
                                          </p:stCondLst>
                                        </p:cTn>
                                        <p:tgtEl>
                                          <p:spTgt spid="106"/>
                                        </p:tgtEl>
                                      </p:cBhvr>
                                      <p:to x="100000" y="100000"/>
                                    </p:animScale>
                                    <p:animScale>
                                      <p:cBhvr>
                                        <p:cTn id="20" dur="26">
                                          <p:stCondLst>
                                            <p:cond delay="1312"/>
                                          </p:stCondLst>
                                        </p:cTn>
                                        <p:tgtEl>
                                          <p:spTgt spid="106"/>
                                        </p:tgtEl>
                                      </p:cBhvr>
                                      <p:to x="100000" y="80000"/>
                                    </p:animScale>
                                    <p:animScale>
                                      <p:cBhvr>
                                        <p:cTn id="21" dur="166" decel="50000">
                                          <p:stCondLst>
                                            <p:cond delay="1338"/>
                                          </p:stCondLst>
                                        </p:cTn>
                                        <p:tgtEl>
                                          <p:spTgt spid="106"/>
                                        </p:tgtEl>
                                      </p:cBhvr>
                                      <p:to x="100000" y="100000"/>
                                    </p:animScale>
                                    <p:animScale>
                                      <p:cBhvr>
                                        <p:cTn id="22" dur="26">
                                          <p:stCondLst>
                                            <p:cond delay="1642"/>
                                          </p:stCondLst>
                                        </p:cTn>
                                        <p:tgtEl>
                                          <p:spTgt spid="106"/>
                                        </p:tgtEl>
                                      </p:cBhvr>
                                      <p:to x="100000" y="90000"/>
                                    </p:animScale>
                                    <p:animScale>
                                      <p:cBhvr>
                                        <p:cTn id="23" dur="166" decel="50000">
                                          <p:stCondLst>
                                            <p:cond delay="1668"/>
                                          </p:stCondLst>
                                        </p:cTn>
                                        <p:tgtEl>
                                          <p:spTgt spid="106"/>
                                        </p:tgtEl>
                                      </p:cBhvr>
                                      <p:to x="100000" y="100000"/>
                                    </p:animScale>
                                    <p:animScale>
                                      <p:cBhvr>
                                        <p:cTn id="24" dur="26">
                                          <p:stCondLst>
                                            <p:cond delay="1808"/>
                                          </p:stCondLst>
                                        </p:cTn>
                                        <p:tgtEl>
                                          <p:spTgt spid="106"/>
                                        </p:tgtEl>
                                      </p:cBhvr>
                                      <p:to x="100000" y="95000"/>
                                    </p:animScale>
                                    <p:animScale>
                                      <p:cBhvr>
                                        <p:cTn id="25" dur="166" decel="50000">
                                          <p:stCondLst>
                                            <p:cond delay="1834"/>
                                          </p:stCondLst>
                                        </p:cTn>
                                        <p:tgtEl>
                                          <p:spTgt spid="106"/>
                                        </p:tgtEl>
                                      </p:cBhvr>
                                      <p:to x="100000" y="100000"/>
                                    </p:animScale>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wipe(left)">
                                      <p:cBhvr>
                                        <p:cTn id="29" dur="500"/>
                                        <p:tgtEl>
                                          <p:spTgt spid="96"/>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wipe(left)">
                                      <p:cBhvr>
                                        <p:cTn id="33" dur="500"/>
                                        <p:tgtEl>
                                          <p:spTgt spid="95"/>
                                        </p:tgtEl>
                                      </p:cBhvr>
                                    </p:animEffect>
                                  </p:childTnLst>
                                </p:cTn>
                              </p:par>
                            </p:childTnLst>
                          </p:cTn>
                        </p:par>
                        <p:par>
                          <p:cTn id="34" fill="hold">
                            <p:stCondLst>
                              <p:cond delay="4500"/>
                            </p:stCondLst>
                            <p:childTnLst>
                              <p:par>
                                <p:cTn id="35" presetID="2" presetClass="entr" presetSubtype="9" fill="hold" nodeType="afterEffect">
                                  <p:stCondLst>
                                    <p:cond delay="0"/>
                                  </p:stCondLst>
                                  <p:childTnLst>
                                    <p:set>
                                      <p:cBhvr>
                                        <p:cTn id="36" dur="1" fill="hold">
                                          <p:stCondLst>
                                            <p:cond delay="0"/>
                                          </p:stCondLst>
                                        </p:cTn>
                                        <p:tgtEl>
                                          <p:spTgt spid="97"/>
                                        </p:tgtEl>
                                        <p:attrNameLst>
                                          <p:attrName>style.visibility</p:attrName>
                                        </p:attrNameLst>
                                      </p:cBhvr>
                                      <p:to>
                                        <p:strVal val="visible"/>
                                      </p:to>
                                    </p:set>
                                    <p:anim calcmode="lin" valueType="num">
                                      <p:cBhvr additive="base">
                                        <p:cTn id="37" dur="500" fill="hold"/>
                                        <p:tgtEl>
                                          <p:spTgt spid="97"/>
                                        </p:tgtEl>
                                        <p:attrNameLst>
                                          <p:attrName>ppt_x</p:attrName>
                                        </p:attrNameLst>
                                      </p:cBhvr>
                                      <p:tavLst>
                                        <p:tav tm="0">
                                          <p:val>
                                            <p:strVal val="0-#ppt_w/2"/>
                                          </p:val>
                                        </p:tav>
                                        <p:tav tm="100000">
                                          <p:val>
                                            <p:strVal val="#ppt_x"/>
                                          </p:val>
                                        </p:tav>
                                      </p:tavLst>
                                    </p:anim>
                                    <p:anim calcmode="lin" valueType="num">
                                      <p:cBhvr additive="base">
                                        <p:cTn id="38" dur="500" fill="hold"/>
                                        <p:tgtEl>
                                          <p:spTgt spid="97"/>
                                        </p:tgtEl>
                                        <p:attrNameLst>
                                          <p:attrName>ppt_y</p:attrName>
                                        </p:attrNameLst>
                                      </p:cBhvr>
                                      <p:tavLst>
                                        <p:tav tm="0">
                                          <p:val>
                                            <p:strVal val="0-#ppt_h/2"/>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ipe(left)">
                                      <p:cBhvr>
                                        <p:cTn id="42" dur="500"/>
                                        <p:tgtEl>
                                          <p:spTgt spid="99"/>
                                        </p:tgtEl>
                                      </p:cBhvr>
                                    </p:animEffect>
                                  </p:childTnLst>
                                </p:cTn>
                              </p:par>
                            </p:childTnLst>
                          </p:cTn>
                        </p:par>
                        <p:par>
                          <p:cTn id="43" fill="hold">
                            <p:stCondLst>
                              <p:cond delay="5500"/>
                            </p:stCondLst>
                            <p:childTnLst>
                              <p:par>
                                <p:cTn id="44" presetID="22" presetClass="entr" presetSubtype="8"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left)">
                                      <p:cBhvr>
                                        <p:cTn id="46" dur="500"/>
                                        <p:tgtEl>
                                          <p:spTgt spid="98"/>
                                        </p:tgtEl>
                                      </p:cBhvr>
                                    </p:animEffect>
                                  </p:childTnLst>
                                </p:cTn>
                              </p:par>
                            </p:childTnLst>
                          </p:cTn>
                        </p:par>
                        <p:par>
                          <p:cTn id="47" fill="hold">
                            <p:stCondLst>
                              <p:cond delay="6000"/>
                            </p:stCondLst>
                            <p:childTnLst>
                              <p:par>
                                <p:cTn id="48" presetID="2" presetClass="entr" presetSubtype="9" fill="hold" nodeType="after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500" fill="hold"/>
                                        <p:tgtEl>
                                          <p:spTgt spid="100"/>
                                        </p:tgtEl>
                                        <p:attrNameLst>
                                          <p:attrName>ppt_x</p:attrName>
                                        </p:attrNameLst>
                                      </p:cBhvr>
                                      <p:tavLst>
                                        <p:tav tm="0">
                                          <p:val>
                                            <p:strVal val="0-#ppt_w/2"/>
                                          </p:val>
                                        </p:tav>
                                        <p:tav tm="100000">
                                          <p:val>
                                            <p:strVal val="#ppt_x"/>
                                          </p:val>
                                        </p:tav>
                                      </p:tavLst>
                                    </p:anim>
                                    <p:anim calcmode="lin" valueType="num">
                                      <p:cBhvr additive="base">
                                        <p:cTn id="51" dur="500" fill="hold"/>
                                        <p:tgtEl>
                                          <p:spTgt spid="100"/>
                                        </p:tgtEl>
                                        <p:attrNameLst>
                                          <p:attrName>ppt_y</p:attrName>
                                        </p:attrNameLst>
                                      </p:cBhvr>
                                      <p:tavLst>
                                        <p:tav tm="0">
                                          <p:val>
                                            <p:strVal val="0-#ppt_h/2"/>
                                          </p:val>
                                        </p:tav>
                                        <p:tav tm="100000">
                                          <p:val>
                                            <p:strVal val="#ppt_y"/>
                                          </p:val>
                                        </p:tav>
                                      </p:tavLst>
                                    </p:anim>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102"/>
                                        </p:tgtEl>
                                        <p:attrNameLst>
                                          <p:attrName>style.visibility</p:attrName>
                                        </p:attrNameLst>
                                      </p:cBhvr>
                                      <p:to>
                                        <p:strVal val="visible"/>
                                      </p:to>
                                    </p:set>
                                    <p:animEffect transition="in" filter="wipe(left)">
                                      <p:cBhvr>
                                        <p:cTn id="55" dur="500"/>
                                        <p:tgtEl>
                                          <p:spTgt spid="102"/>
                                        </p:tgtEl>
                                      </p:cBhvr>
                                    </p:animEffect>
                                  </p:childTnLst>
                                </p:cTn>
                              </p:par>
                            </p:childTnLst>
                          </p:cTn>
                        </p:par>
                        <p:par>
                          <p:cTn id="56" fill="hold">
                            <p:stCondLst>
                              <p:cond delay="7000"/>
                            </p:stCondLst>
                            <p:childTnLst>
                              <p:par>
                                <p:cTn id="57" presetID="22" presetClass="entr" presetSubtype="8"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wipe(left)">
                                      <p:cBhvr>
                                        <p:cTn id="59" dur="500"/>
                                        <p:tgtEl>
                                          <p:spTgt spid="101"/>
                                        </p:tgtEl>
                                      </p:cBhvr>
                                    </p:animEffect>
                                  </p:childTnLst>
                                </p:cTn>
                              </p:par>
                            </p:childTnLst>
                          </p:cTn>
                        </p:par>
                        <p:par>
                          <p:cTn id="60" fill="hold">
                            <p:stCondLst>
                              <p:cond delay="7500"/>
                            </p:stCondLst>
                            <p:childTnLst>
                              <p:par>
                                <p:cTn id="61" presetID="2" presetClass="entr" presetSubtype="9" fill="hold" nodeType="after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additive="base">
                                        <p:cTn id="63" dur="500" fill="hold"/>
                                        <p:tgtEl>
                                          <p:spTgt spid="103"/>
                                        </p:tgtEl>
                                        <p:attrNameLst>
                                          <p:attrName>ppt_x</p:attrName>
                                        </p:attrNameLst>
                                      </p:cBhvr>
                                      <p:tavLst>
                                        <p:tav tm="0">
                                          <p:val>
                                            <p:strVal val="0-#ppt_w/2"/>
                                          </p:val>
                                        </p:tav>
                                        <p:tav tm="100000">
                                          <p:val>
                                            <p:strVal val="#ppt_x"/>
                                          </p:val>
                                        </p:tav>
                                      </p:tavLst>
                                    </p:anim>
                                    <p:anim calcmode="lin" valueType="num">
                                      <p:cBhvr additive="base">
                                        <p:cTn id="64" dur="500" fill="hold"/>
                                        <p:tgtEl>
                                          <p:spTgt spid="103"/>
                                        </p:tgtEl>
                                        <p:attrNameLst>
                                          <p:attrName>ppt_y</p:attrName>
                                        </p:attrNameLst>
                                      </p:cBhvr>
                                      <p:tavLst>
                                        <p:tav tm="0">
                                          <p:val>
                                            <p:strVal val="0-#ppt_h/2"/>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left)">
                                      <p:cBhvr>
                                        <p:cTn id="68" dur="500"/>
                                        <p:tgtEl>
                                          <p:spTgt spid="105"/>
                                        </p:tgtEl>
                                      </p:cBhvr>
                                    </p:animEffect>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wipe(left)">
                                      <p:cBhvr>
                                        <p:cTn id="72" dur="500"/>
                                        <p:tgtEl>
                                          <p:spTgt spid="104"/>
                                        </p:tgtEl>
                                      </p:cBhvr>
                                    </p:animEffect>
                                  </p:childTnLst>
                                </p:cTn>
                              </p:par>
                            </p:childTnLst>
                          </p:cTn>
                        </p:par>
                        <p:par>
                          <p:cTn id="73" fill="hold">
                            <p:stCondLst>
                              <p:cond delay="9000"/>
                            </p:stCondLst>
                            <p:childTnLst>
                              <p:par>
                                <p:cTn id="74" presetID="2" presetClass="entr" presetSubtype="4" fill="hold" grpId="0" nodeType="afterEffect">
                                  <p:stCondLst>
                                    <p:cond delay="0"/>
                                  </p:stCondLst>
                                  <p:childTnLst>
                                    <p:set>
                                      <p:cBhvr>
                                        <p:cTn id="75" dur="1" fill="hold">
                                          <p:stCondLst>
                                            <p:cond delay="0"/>
                                          </p:stCondLst>
                                        </p:cTn>
                                        <p:tgtEl>
                                          <p:spTgt spid="107"/>
                                        </p:tgtEl>
                                        <p:attrNameLst>
                                          <p:attrName>style.visibility</p:attrName>
                                        </p:attrNameLst>
                                      </p:cBhvr>
                                      <p:to>
                                        <p:strVal val="visible"/>
                                      </p:to>
                                    </p:set>
                                    <p:anim calcmode="lin" valueType="num">
                                      <p:cBhvr additive="base">
                                        <p:cTn id="76" dur="500" fill="hold"/>
                                        <p:tgtEl>
                                          <p:spTgt spid="107"/>
                                        </p:tgtEl>
                                        <p:attrNameLst>
                                          <p:attrName>ppt_x</p:attrName>
                                        </p:attrNameLst>
                                      </p:cBhvr>
                                      <p:tavLst>
                                        <p:tav tm="0">
                                          <p:val>
                                            <p:strVal val="#ppt_x"/>
                                          </p:val>
                                        </p:tav>
                                        <p:tav tm="100000">
                                          <p:val>
                                            <p:strVal val="#ppt_x"/>
                                          </p:val>
                                        </p:tav>
                                      </p:tavLst>
                                    </p:anim>
                                    <p:anim calcmode="lin" valueType="num">
                                      <p:cBhvr additive="base">
                                        <p:cTn id="77" dur="500" fill="hold"/>
                                        <p:tgtEl>
                                          <p:spTgt spid="107"/>
                                        </p:tgtEl>
                                        <p:attrNameLst>
                                          <p:attrName>ppt_y</p:attrName>
                                        </p:attrNameLst>
                                      </p:cBhvr>
                                      <p:tavLst>
                                        <p:tav tm="0">
                                          <p:val>
                                            <p:strVal val="1+#ppt_h/2"/>
                                          </p:val>
                                        </p:tav>
                                        <p:tav tm="100000">
                                          <p:val>
                                            <p:strVal val="#ppt_y"/>
                                          </p:val>
                                        </p:tav>
                                      </p:tavLst>
                                    </p:anim>
                                  </p:childTnLst>
                                </p:cTn>
                              </p:par>
                            </p:childTnLst>
                          </p:cTn>
                        </p:par>
                        <p:par>
                          <p:cTn id="78" fill="hold">
                            <p:stCondLst>
                              <p:cond delay="9500"/>
                            </p:stCondLst>
                            <p:childTnLst>
                              <p:par>
                                <p:cTn id="79" presetID="22" presetClass="entr" presetSubtype="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9" grpId="0"/>
      <p:bldP spid="102" grpId="0"/>
      <p:bldP spid="105" grpId="0"/>
      <p:bldP spid="106" grpId="0"/>
      <p:bldP spid="107"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E0B22655-F233-4A98-9772-86EEFEDFF71D}"/>
              </a:ext>
            </a:extLst>
          </p:cNvPr>
          <p:cNvGrpSpPr/>
          <p:nvPr/>
        </p:nvGrpSpPr>
        <p:grpSpPr>
          <a:xfrm>
            <a:off x="7318983" y="11336903"/>
            <a:ext cx="9749208" cy="2159606"/>
            <a:chOff x="7318349" y="11337484"/>
            <a:chExt cx="9750477" cy="2159887"/>
          </a:xfrm>
        </p:grpSpPr>
        <p:sp>
          <p:nvSpPr>
            <p:cNvPr id="13" name="Oval 12">
              <a:extLst>
                <a:ext uri="{FF2B5EF4-FFF2-40B4-BE49-F238E27FC236}">
                  <a16:creationId xmlns:a16="http://schemas.microsoft.com/office/drawing/2014/main" xmlns="" id="{3F173363-8CD7-4830-A93B-2386A7DABAD5}"/>
                </a:ext>
              </a:extLst>
            </p:cNvPr>
            <p:cNvSpPr/>
            <p:nvPr/>
          </p:nvSpPr>
          <p:spPr>
            <a:xfrm>
              <a:off x="7318349" y="11337484"/>
              <a:ext cx="9750477" cy="2159887"/>
            </a:xfrm>
            <a:prstGeom prst="ellipse">
              <a:avLst/>
            </a:prstGeom>
            <a:solidFill>
              <a:srgbClr val="000000">
                <a:alpha val="17000"/>
              </a:srgbClr>
            </a:solidFill>
            <a:ln>
              <a:noFill/>
            </a:ln>
            <a:effectLst>
              <a:softEdge rad="546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dirty="0">
                <a:solidFill>
                  <a:prstClr val="white"/>
                </a:solidFill>
                <a:latin typeface="CamberW01-Light" panose="01000000000000000000" pitchFamily="2" charset="0"/>
              </a:endParaRPr>
            </a:p>
          </p:txBody>
        </p:sp>
        <p:sp>
          <p:nvSpPr>
            <p:cNvPr id="12" name="Oval 11">
              <a:extLst>
                <a:ext uri="{FF2B5EF4-FFF2-40B4-BE49-F238E27FC236}">
                  <a16:creationId xmlns:a16="http://schemas.microsoft.com/office/drawing/2014/main" xmlns="" id="{F538C215-3B6A-4BF2-9366-6738995FF38D}"/>
                </a:ext>
              </a:extLst>
            </p:cNvPr>
            <p:cNvSpPr/>
            <p:nvPr/>
          </p:nvSpPr>
          <p:spPr>
            <a:xfrm>
              <a:off x="8530749" y="11795760"/>
              <a:ext cx="7325677" cy="1341120"/>
            </a:xfrm>
            <a:prstGeom prst="ellipse">
              <a:avLst/>
            </a:prstGeom>
            <a:solidFill>
              <a:srgbClr val="000000">
                <a:alpha val="61000"/>
              </a:srgbClr>
            </a:solidFill>
            <a:ln>
              <a:noFill/>
            </a:ln>
            <a:effectLst>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dirty="0">
                <a:solidFill>
                  <a:prstClr val="white"/>
                </a:solidFill>
                <a:latin typeface="CamberW01-Light" panose="01000000000000000000" pitchFamily="2" charset="0"/>
              </a:endParaRPr>
            </a:p>
          </p:txBody>
        </p:sp>
      </p:grpSp>
      <p:sp>
        <p:nvSpPr>
          <p:cNvPr id="8" name="Freeform 7">
            <a:extLst>
              <a:ext uri="{FF2B5EF4-FFF2-40B4-BE49-F238E27FC236}">
                <a16:creationId xmlns:a16="http://schemas.microsoft.com/office/drawing/2014/main" xmlns="" id="{14E55ADD-7C1E-4B52-9166-E160FB046DF4}"/>
              </a:ext>
            </a:extLst>
          </p:cNvPr>
          <p:cNvSpPr>
            <a:spLocks/>
          </p:cNvSpPr>
          <p:nvPr/>
        </p:nvSpPr>
        <p:spPr bwMode="auto">
          <a:xfrm>
            <a:off x="9090431" y="6991335"/>
            <a:ext cx="6371396" cy="3293634"/>
          </a:xfrm>
          <a:custGeom>
            <a:avLst/>
            <a:gdLst>
              <a:gd name="T0" fmla="*/ 1256 w 2307"/>
              <a:gd name="T1" fmla="*/ 415 h 1192"/>
              <a:gd name="T2" fmla="*/ 573 w 2307"/>
              <a:gd name="T3" fmla="*/ 580 h 1192"/>
              <a:gd name="T4" fmla="*/ 0 w 2307"/>
              <a:gd name="T5" fmla="*/ 479 h 1192"/>
              <a:gd name="T6" fmla="*/ 1123 w 2307"/>
              <a:gd name="T7" fmla="*/ 1192 h 1192"/>
              <a:gd name="T8" fmla="*/ 2307 w 2307"/>
              <a:gd name="T9" fmla="*/ 322 h 1192"/>
              <a:gd name="T10" fmla="*/ 1256 w 2307"/>
              <a:gd name="T11" fmla="*/ 415 h 1192"/>
            </a:gdLst>
            <a:ahLst/>
            <a:cxnLst>
              <a:cxn ang="0">
                <a:pos x="T0" y="T1"/>
              </a:cxn>
              <a:cxn ang="0">
                <a:pos x="T2" y="T3"/>
              </a:cxn>
              <a:cxn ang="0">
                <a:pos x="T4" y="T5"/>
              </a:cxn>
              <a:cxn ang="0">
                <a:pos x="T6" y="T7"/>
              </a:cxn>
              <a:cxn ang="0">
                <a:pos x="T8" y="T9"/>
              </a:cxn>
              <a:cxn ang="0">
                <a:pos x="T10" y="T11"/>
              </a:cxn>
            </a:cxnLst>
            <a:rect l="0" t="0" r="r" b="b"/>
            <a:pathLst>
              <a:path w="2307" h="1192">
                <a:moveTo>
                  <a:pt x="1256" y="415"/>
                </a:moveTo>
                <a:cubicBezTo>
                  <a:pt x="1045" y="502"/>
                  <a:pt x="826" y="592"/>
                  <a:pt x="573" y="580"/>
                </a:cubicBezTo>
                <a:cubicBezTo>
                  <a:pt x="359" y="570"/>
                  <a:pt x="211" y="642"/>
                  <a:pt x="0" y="479"/>
                </a:cubicBezTo>
                <a:cubicBezTo>
                  <a:pt x="206" y="785"/>
                  <a:pt x="567" y="1192"/>
                  <a:pt x="1123" y="1192"/>
                </a:cubicBezTo>
                <a:cubicBezTo>
                  <a:pt x="1619" y="1192"/>
                  <a:pt x="2108" y="743"/>
                  <a:pt x="2307" y="322"/>
                </a:cubicBezTo>
                <a:cubicBezTo>
                  <a:pt x="1944" y="0"/>
                  <a:pt x="1602" y="273"/>
                  <a:pt x="1256" y="415"/>
                </a:cubicBezTo>
                <a:close/>
              </a:path>
            </a:pathLst>
          </a:custGeom>
          <a:solidFill>
            <a:schemeClr val="accent6">
              <a:lumMod val="50000"/>
            </a:schemeClr>
          </a:solidFill>
          <a:ln>
            <a:noFill/>
          </a:ln>
        </p:spPr>
        <p:txBody>
          <a:bodyPr vert="horz" wrap="square" lIns="91428" tIns="45714" rIns="91428" bIns="45714" numCol="1" anchor="t" anchorCtr="0" compatLnSpc="1">
            <a:prstTxWarp prst="textNoShape">
              <a:avLst/>
            </a:prstTxWarp>
          </a:bodyPr>
          <a:lstStyle/>
          <a:p>
            <a:pPr defTabSz="1828800"/>
            <a:endParaRPr lang="en-US" dirty="0">
              <a:solidFill>
                <a:prstClr val="black"/>
              </a:solidFill>
              <a:latin typeface="CamberW01-Light" panose="01000000000000000000" pitchFamily="2" charset="0"/>
            </a:endParaRPr>
          </a:p>
        </p:txBody>
      </p:sp>
      <p:sp>
        <p:nvSpPr>
          <p:cNvPr id="6" name="Freeform 5">
            <a:extLst>
              <a:ext uri="{FF2B5EF4-FFF2-40B4-BE49-F238E27FC236}">
                <a16:creationId xmlns:a16="http://schemas.microsoft.com/office/drawing/2014/main" xmlns="" id="{20C968ED-94D6-4916-8448-D666399A7CA0}"/>
              </a:ext>
            </a:extLst>
          </p:cNvPr>
          <p:cNvSpPr>
            <a:spLocks/>
          </p:cNvSpPr>
          <p:nvPr/>
        </p:nvSpPr>
        <p:spPr bwMode="auto">
          <a:xfrm>
            <a:off x="9123764" y="3427860"/>
            <a:ext cx="6031714" cy="3001572"/>
          </a:xfrm>
          <a:custGeom>
            <a:avLst/>
            <a:gdLst>
              <a:gd name="T0" fmla="*/ 1224 w 2184"/>
              <a:gd name="T1" fmla="*/ 723 h 1086"/>
              <a:gd name="T2" fmla="*/ 1836 w 2184"/>
              <a:gd name="T3" fmla="*/ 569 h 1086"/>
              <a:gd name="T4" fmla="*/ 2184 w 2184"/>
              <a:gd name="T5" fmla="*/ 619 h 1086"/>
              <a:gd name="T6" fmla="*/ 1111 w 2184"/>
              <a:gd name="T7" fmla="*/ 11 h 1086"/>
              <a:gd name="T8" fmla="*/ 0 w 2184"/>
              <a:gd name="T9" fmla="*/ 690 h 1086"/>
              <a:gd name="T10" fmla="*/ 1224 w 2184"/>
              <a:gd name="T11" fmla="*/ 723 h 1086"/>
            </a:gdLst>
            <a:ahLst/>
            <a:cxnLst>
              <a:cxn ang="0">
                <a:pos x="T0" y="T1"/>
              </a:cxn>
              <a:cxn ang="0">
                <a:pos x="T2" y="T3"/>
              </a:cxn>
              <a:cxn ang="0">
                <a:pos x="T4" y="T5"/>
              </a:cxn>
              <a:cxn ang="0">
                <a:pos x="T6" y="T7"/>
              </a:cxn>
              <a:cxn ang="0">
                <a:pos x="T8" y="T9"/>
              </a:cxn>
              <a:cxn ang="0">
                <a:pos x="T10" y="T11"/>
              </a:cxn>
            </a:cxnLst>
            <a:rect l="0" t="0" r="r" b="b"/>
            <a:pathLst>
              <a:path w="2184" h="1086">
                <a:moveTo>
                  <a:pt x="1224" y="723"/>
                </a:moveTo>
                <a:cubicBezTo>
                  <a:pt x="1419" y="643"/>
                  <a:pt x="1620" y="561"/>
                  <a:pt x="1836" y="569"/>
                </a:cubicBezTo>
                <a:cubicBezTo>
                  <a:pt x="1968" y="574"/>
                  <a:pt x="2058" y="544"/>
                  <a:pt x="2184" y="619"/>
                </a:cubicBezTo>
                <a:cubicBezTo>
                  <a:pt x="1870" y="208"/>
                  <a:pt x="1580" y="22"/>
                  <a:pt x="1111" y="11"/>
                </a:cubicBezTo>
                <a:cubicBezTo>
                  <a:pt x="652" y="0"/>
                  <a:pt x="215" y="320"/>
                  <a:pt x="0" y="690"/>
                </a:cubicBezTo>
                <a:cubicBezTo>
                  <a:pt x="477" y="1086"/>
                  <a:pt x="860" y="873"/>
                  <a:pt x="1224" y="723"/>
                </a:cubicBezTo>
                <a:close/>
              </a:path>
            </a:pathLst>
          </a:custGeom>
          <a:solidFill>
            <a:schemeClr val="accent1">
              <a:lumMod val="50000"/>
            </a:schemeClr>
          </a:solidFill>
          <a:ln>
            <a:noFill/>
          </a:ln>
        </p:spPr>
        <p:txBody>
          <a:bodyPr vert="horz" wrap="square" lIns="91428" tIns="45714" rIns="91428" bIns="45714" numCol="1" anchor="t" anchorCtr="0" compatLnSpc="1">
            <a:prstTxWarp prst="textNoShape">
              <a:avLst/>
            </a:prstTxWarp>
          </a:bodyPr>
          <a:lstStyle/>
          <a:p>
            <a:pPr defTabSz="1828800"/>
            <a:endParaRPr lang="en-US" dirty="0">
              <a:solidFill>
                <a:prstClr val="black"/>
              </a:solidFill>
              <a:latin typeface="CamberW01-Light" panose="01000000000000000000" pitchFamily="2" charset="0"/>
            </a:endParaRPr>
          </a:p>
        </p:txBody>
      </p:sp>
      <p:sp>
        <p:nvSpPr>
          <p:cNvPr id="7" name="Freeform 6">
            <a:extLst>
              <a:ext uri="{FF2B5EF4-FFF2-40B4-BE49-F238E27FC236}">
                <a16:creationId xmlns:a16="http://schemas.microsoft.com/office/drawing/2014/main" xmlns="" id="{9EF49480-E8D7-4FA3-ABF5-CBA605DA0822}"/>
              </a:ext>
            </a:extLst>
          </p:cNvPr>
          <p:cNvSpPr>
            <a:spLocks/>
          </p:cNvSpPr>
          <p:nvPr/>
        </p:nvSpPr>
        <p:spPr bwMode="auto">
          <a:xfrm>
            <a:off x="8753925" y="4758012"/>
            <a:ext cx="6890440" cy="3834900"/>
          </a:xfrm>
          <a:custGeom>
            <a:avLst/>
            <a:gdLst>
              <a:gd name="T0" fmla="*/ 1367 w 2495"/>
              <a:gd name="T1" fmla="*/ 1043 h 1388"/>
              <a:gd name="T2" fmla="*/ 1942 w 2495"/>
              <a:gd name="T3" fmla="*/ 783 h 1388"/>
              <a:gd name="T4" fmla="*/ 2482 w 2495"/>
              <a:gd name="T5" fmla="*/ 850 h 1388"/>
              <a:gd name="T6" fmla="*/ 2454 w 2495"/>
              <a:gd name="T7" fmla="*/ 546 h 1388"/>
              <a:gd name="T8" fmla="*/ 2397 w 2495"/>
              <a:gd name="T9" fmla="*/ 301 h 1388"/>
              <a:gd name="T10" fmla="*/ 1364 w 2495"/>
              <a:gd name="T11" fmla="*/ 379 h 1388"/>
              <a:gd name="T12" fmla="*/ 720 w 2495"/>
              <a:gd name="T13" fmla="*/ 662 h 1388"/>
              <a:gd name="T14" fmla="*/ 34 w 2495"/>
              <a:gd name="T15" fmla="*/ 511 h 1388"/>
              <a:gd name="T16" fmla="*/ 28 w 2495"/>
              <a:gd name="T17" fmla="*/ 979 h 1388"/>
              <a:gd name="T18" fmla="*/ 56 w 2495"/>
              <a:gd name="T19" fmla="*/ 1113 h 1388"/>
              <a:gd name="T20" fmla="*/ 1367 w 2495"/>
              <a:gd name="T21" fmla="*/ 1043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5" h="1388">
                <a:moveTo>
                  <a:pt x="1367" y="1043"/>
                </a:moveTo>
                <a:cubicBezTo>
                  <a:pt x="1544" y="930"/>
                  <a:pt x="1727" y="813"/>
                  <a:pt x="1942" y="783"/>
                </a:cubicBezTo>
                <a:cubicBezTo>
                  <a:pt x="2117" y="759"/>
                  <a:pt x="2295" y="749"/>
                  <a:pt x="2482" y="850"/>
                </a:cubicBezTo>
                <a:cubicBezTo>
                  <a:pt x="2495" y="734"/>
                  <a:pt x="2467" y="659"/>
                  <a:pt x="2454" y="546"/>
                </a:cubicBezTo>
                <a:cubicBezTo>
                  <a:pt x="2444" y="462"/>
                  <a:pt x="2427" y="377"/>
                  <a:pt x="2397" y="301"/>
                </a:cubicBezTo>
                <a:cubicBezTo>
                  <a:pt x="1952" y="0"/>
                  <a:pt x="1692" y="169"/>
                  <a:pt x="1364" y="379"/>
                </a:cubicBezTo>
                <a:cubicBezTo>
                  <a:pt x="1171" y="502"/>
                  <a:pt x="971" y="629"/>
                  <a:pt x="720" y="662"/>
                </a:cubicBezTo>
                <a:cubicBezTo>
                  <a:pt x="503" y="690"/>
                  <a:pt x="276" y="641"/>
                  <a:pt x="34" y="511"/>
                </a:cubicBezTo>
                <a:cubicBezTo>
                  <a:pt x="3" y="661"/>
                  <a:pt x="0" y="819"/>
                  <a:pt x="28" y="979"/>
                </a:cubicBezTo>
                <a:cubicBezTo>
                  <a:pt x="34" y="1008"/>
                  <a:pt x="49" y="1084"/>
                  <a:pt x="56" y="1113"/>
                </a:cubicBezTo>
                <a:cubicBezTo>
                  <a:pt x="786" y="1388"/>
                  <a:pt x="1009" y="1272"/>
                  <a:pt x="1367" y="1043"/>
                </a:cubicBezTo>
                <a:close/>
              </a:path>
            </a:pathLst>
          </a:custGeom>
          <a:solidFill>
            <a:schemeClr val="accent3">
              <a:lumMod val="50000"/>
            </a:schemeClr>
          </a:solidFill>
          <a:ln>
            <a:noFill/>
          </a:ln>
        </p:spPr>
        <p:txBody>
          <a:bodyPr vert="horz" wrap="square" lIns="91428" tIns="45714" rIns="91428" bIns="45714" numCol="1" anchor="t" anchorCtr="0" compatLnSpc="1">
            <a:prstTxWarp prst="textNoShape">
              <a:avLst/>
            </a:prstTxWarp>
          </a:bodyPr>
          <a:lstStyle/>
          <a:p>
            <a:pPr defTabSz="1828800"/>
            <a:endParaRPr lang="en-US" dirty="0">
              <a:solidFill>
                <a:prstClr val="black"/>
              </a:solidFill>
              <a:latin typeface="CamberW01-Light" panose="01000000000000000000" pitchFamily="2" charset="0"/>
            </a:endParaRPr>
          </a:p>
        </p:txBody>
      </p:sp>
      <p:sp>
        <p:nvSpPr>
          <p:cNvPr id="10" name="Freeform 9">
            <a:extLst>
              <a:ext uri="{FF2B5EF4-FFF2-40B4-BE49-F238E27FC236}">
                <a16:creationId xmlns:a16="http://schemas.microsoft.com/office/drawing/2014/main" xmlns="" id="{BC5B74F0-91BB-4671-8583-0BC10B930AA6}"/>
              </a:ext>
            </a:extLst>
          </p:cNvPr>
          <p:cNvSpPr>
            <a:spLocks/>
          </p:cNvSpPr>
          <p:nvPr/>
        </p:nvSpPr>
        <p:spPr bwMode="auto">
          <a:xfrm>
            <a:off x="8768209" y="5138962"/>
            <a:ext cx="6847584" cy="3415856"/>
          </a:xfrm>
          <a:custGeom>
            <a:avLst/>
            <a:gdLst>
              <a:gd name="T0" fmla="*/ 1174 w 2480"/>
              <a:gd name="T1" fmla="*/ 922 h 1236"/>
              <a:gd name="T2" fmla="*/ 562 w 2480"/>
              <a:gd name="T3" fmla="*/ 768 h 1236"/>
              <a:gd name="T4" fmla="*/ 51 w 2480"/>
              <a:gd name="T5" fmla="*/ 975 h 1236"/>
              <a:gd name="T6" fmla="*/ 0 w 2480"/>
              <a:gd name="T7" fmla="*/ 622 h 1236"/>
              <a:gd name="T8" fmla="*/ 25 w 2480"/>
              <a:gd name="T9" fmla="*/ 374 h 1236"/>
              <a:gd name="T10" fmla="*/ 1059 w 2480"/>
              <a:gd name="T11" fmla="*/ 267 h 1236"/>
              <a:gd name="T12" fmla="*/ 1743 w 2480"/>
              <a:gd name="T13" fmla="*/ 433 h 1236"/>
              <a:gd name="T14" fmla="*/ 2392 w 2480"/>
              <a:gd name="T15" fmla="*/ 163 h 1236"/>
              <a:gd name="T16" fmla="*/ 2480 w 2480"/>
              <a:gd name="T17" fmla="*/ 622 h 1236"/>
              <a:gd name="T18" fmla="*/ 2477 w 2480"/>
              <a:gd name="T19" fmla="*/ 712 h 1236"/>
              <a:gd name="T20" fmla="*/ 1174 w 2480"/>
              <a:gd name="T21" fmla="*/ 922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0" h="1236">
                <a:moveTo>
                  <a:pt x="1174" y="922"/>
                </a:moveTo>
                <a:cubicBezTo>
                  <a:pt x="979" y="842"/>
                  <a:pt x="778" y="759"/>
                  <a:pt x="562" y="768"/>
                </a:cubicBezTo>
                <a:cubicBezTo>
                  <a:pt x="385" y="775"/>
                  <a:pt x="217" y="843"/>
                  <a:pt x="51" y="975"/>
                </a:cubicBezTo>
                <a:cubicBezTo>
                  <a:pt x="18" y="863"/>
                  <a:pt x="0" y="745"/>
                  <a:pt x="0" y="622"/>
                </a:cubicBezTo>
                <a:cubicBezTo>
                  <a:pt x="0" y="537"/>
                  <a:pt x="8" y="454"/>
                  <a:pt x="25" y="374"/>
                </a:cubicBezTo>
                <a:cubicBezTo>
                  <a:pt x="410" y="0"/>
                  <a:pt x="699" y="119"/>
                  <a:pt x="1059" y="267"/>
                </a:cubicBezTo>
                <a:cubicBezTo>
                  <a:pt x="1271" y="355"/>
                  <a:pt x="1490" y="445"/>
                  <a:pt x="1743" y="433"/>
                </a:cubicBezTo>
                <a:cubicBezTo>
                  <a:pt x="1962" y="422"/>
                  <a:pt x="2176" y="333"/>
                  <a:pt x="2392" y="163"/>
                </a:cubicBezTo>
                <a:cubicBezTo>
                  <a:pt x="2449" y="305"/>
                  <a:pt x="2480" y="460"/>
                  <a:pt x="2480" y="622"/>
                </a:cubicBezTo>
                <a:cubicBezTo>
                  <a:pt x="2480" y="652"/>
                  <a:pt x="2479" y="682"/>
                  <a:pt x="2477" y="712"/>
                </a:cubicBezTo>
                <a:cubicBezTo>
                  <a:pt x="1938" y="1236"/>
                  <a:pt x="1566" y="1084"/>
                  <a:pt x="1174" y="922"/>
                </a:cubicBezTo>
                <a:close/>
              </a:path>
            </a:pathLst>
          </a:custGeom>
          <a:gradFill flip="none" rotWithShape="1">
            <a:gsLst>
              <a:gs pos="100000">
                <a:schemeClr val="tx2"/>
              </a:gs>
              <a:gs pos="0">
                <a:schemeClr val="accent1"/>
              </a:gs>
            </a:gsLst>
            <a:path path="circle">
              <a:fillToRect r="100000" b="100000"/>
            </a:path>
            <a:tileRect l="-100000" t="-100000"/>
          </a:gradFill>
          <a:ln>
            <a:noFill/>
          </a:ln>
          <a:effectLst>
            <a:innerShdw blurRad="1016000" dist="381000">
              <a:prstClr val="black">
                <a:alpha val="17000"/>
              </a:prstClr>
            </a:inn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dirty="0">
              <a:solidFill>
                <a:prstClr val="white"/>
              </a:solidFill>
              <a:latin typeface="CamberW01-Light" panose="01000000000000000000" pitchFamily="2" charset="0"/>
            </a:endParaRPr>
          </a:p>
        </p:txBody>
      </p:sp>
      <p:sp>
        <p:nvSpPr>
          <p:cNvPr id="9" name="Freeform 8">
            <a:extLst>
              <a:ext uri="{FF2B5EF4-FFF2-40B4-BE49-F238E27FC236}">
                <a16:creationId xmlns:a16="http://schemas.microsoft.com/office/drawing/2014/main" xmlns="" id="{19534440-05E3-48DE-B799-3ADEE7B26AA1}"/>
              </a:ext>
            </a:extLst>
          </p:cNvPr>
          <p:cNvSpPr>
            <a:spLocks/>
          </p:cNvSpPr>
          <p:nvPr/>
        </p:nvSpPr>
        <p:spPr bwMode="auto">
          <a:xfrm>
            <a:off x="9123764" y="3431034"/>
            <a:ext cx="6031714" cy="2803160"/>
          </a:xfrm>
          <a:custGeom>
            <a:avLst/>
            <a:gdLst>
              <a:gd name="T0" fmla="*/ 998 w 2184"/>
              <a:gd name="T1" fmla="*/ 722 h 1014"/>
              <a:gd name="T2" fmla="*/ 386 w 2184"/>
              <a:gd name="T3" fmla="*/ 568 h 1014"/>
              <a:gd name="T4" fmla="*/ 0 w 2184"/>
              <a:gd name="T5" fmla="*/ 689 h 1014"/>
              <a:gd name="T6" fmla="*/ 1111 w 2184"/>
              <a:gd name="T7" fmla="*/ 0 h 1014"/>
              <a:gd name="T8" fmla="*/ 2184 w 2184"/>
              <a:gd name="T9" fmla="*/ 618 h 1014"/>
              <a:gd name="T10" fmla="*/ 998 w 2184"/>
              <a:gd name="T11" fmla="*/ 722 h 1014"/>
            </a:gdLst>
            <a:ahLst/>
            <a:cxnLst>
              <a:cxn ang="0">
                <a:pos x="T0" y="T1"/>
              </a:cxn>
              <a:cxn ang="0">
                <a:pos x="T2" y="T3"/>
              </a:cxn>
              <a:cxn ang="0">
                <a:pos x="T4" y="T5"/>
              </a:cxn>
              <a:cxn ang="0">
                <a:pos x="T6" y="T7"/>
              </a:cxn>
              <a:cxn ang="0">
                <a:pos x="T8" y="T9"/>
              </a:cxn>
              <a:cxn ang="0">
                <a:pos x="T10" y="T11"/>
              </a:cxn>
            </a:cxnLst>
            <a:rect l="0" t="0" r="r" b="b"/>
            <a:pathLst>
              <a:path w="2184" h="1014">
                <a:moveTo>
                  <a:pt x="998" y="722"/>
                </a:moveTo>
                <a:cubicBezTo>
                  <a:pt x="803" y="642"/>
                  <a:pt x="602" y="560"/>
                  <a:pt x="386" y="568"/>
                </a:cubicBezTo>
                <a:cubicBezTo>
                  <a:pt x="253" y="573"/>
                  <a:pt x="126" y="613"/>
                  <a:pt x="0" y="689"/>
                </a:cubicBezTo>
                <a:cubicBezTo>
                  <a:pt x="203" y="280"/>
                  <a:pt x="624" y="0"/>
                  <a:pt x="1111" y="0"/>
                </a:cubicBezTo>
                <a:cubicBezTo>
                  <a:pt x="1569" y="0"/>
                  <a:pt x="1969" y="249"/>
                  <a:pt x="2184" y="618"/>
                </a:cubicBezTo>
                <a:cubicBezTo>
                  <a:pt x="1707" y="1014"/>
                  <a:pt x="1361" y="872"/>
                  <a:pt x="998" y="722"/>
                </a:cubicBezTo>
                <a:close/>
              </a:path>
            </a:pathLst>
          </a:custGeom>
          <a:gradFill flip="none" rotWithShape="1">
            <a:gsLst>
              <a:gs pos="100000">
                <a:schemeClr val="accent3"/>
              </a:gs>
              <a:gs pos="0">
                <a:schemeClr val="bg2">
                  <a:lumMod val="75000"/>
                </a:schemeClr>
              </a:gs>
            </a:gsLst>
            <a:path path="circle">
              <a:fillToRect r="100000" b="100000"/>
            </a:path>
            <a:tileRect l="-100000" t="-100000"/>
          </a:gradFill>
          <a:ln>
            <a:noFill/>
          </a:ln>
          <a:effectLst>
            <a:innerShdw blurRad="901700" dist="622300" dir="16200000">
              <a:prstClr val="black">
                <a:alpha val="16000"/>
              </a:prstClr>
            </a:inn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dirty="0">
              <a:solidFill>
                <a:prstClr val="white"/>
              </a:solidFill>
              <a:latin typeface="CamberW04-Light" pitchFamily="2" charset="0"/>
            </a:endParaRPr>
          </a:p>
        </p:txBody>
      </p:sp>
      <p:sp>
        <p:nvSpPr>
          <p:cNvPr id="11" name="Freeform 10">
            <a:extLst>
              <a:ext uri="{FF2B5EF4-FFF2-40B4-BE49-F238E27FC236}">
                <a16:creationId xmlns:a16="http://schemas.microsoft.com/office/drawing/2014/main" xmlns="" id="{BAB10A5C-4F80-4B9F-9B70-37F5AD78B194}"/>
              </a:ext>
            </a:extLst>
          </p:cNvPr>
          <p:cNvSpPr>
            <a:spLocks/>
          </p:cNvSpPr>
          <p:nvPr/>
        </p:nvSpPr>
        <p:spPr bwMode="auto">
          <a:xfrm>
            <a:off x="9090431" y="7424665"/>
            <a:ext cx="6371396" cy="2860302"/>
          </a:xfrm>
          <a:custGeom>
            <a:avLst/>
            <a:gdLst>
              <a:gd name="T0" fmla="*/ 990 w 2307"/>
              <a:gd name="T1" fmla="*/ 258 h 1035"/>
              <a:gd name="T2" fmla="*/ 1673 w 2307"/>
              <a:gd name="T3" fmla="*/ 423 h 1035"/>
              <a:gd name="T4" fmla="*/ 2307 w 2307"/>
              <a:gd name="T5" fmla="*/ 165 h 1035"/>
              <a:gd name="T6" fmla="*/ 1123 w 2307"/>
              <a:gd name="T7" fmla="*/ 1035 h 1035"/>
              <a:gd name="T8" fmla="*/ 0 w 2307"/>
              <a:gd name="T9" fmla="*/ 322 h 1035"/>
              <a:gd name="T10" fmla="*/ 990 w 2307"/>
              <a:gd name="T11" fmla="*/ 258 h 1035"/>
            </a:gdLst>
            <a:ahLst/>
            <a:cxnLst>
              <a:cxn ang="0">
                <a:pos x="T0" y="T1"/>
              </a:cxn>
              <a:cxn ang="0">
                <a:pos x="T2" y="T3"/>
              </a:cxn>
              <a:cxn ang="0">
                <a:pos x="T4" y="T5"/>
              </a:cxn>
              <a:cxn ang="0">
                <a:pos x="T6" y="T7"/>
              </a:cxn>
              <a:cxn ang="0">
                <a:pos x="T8" y="T9"/>
              </a:cxn>
              <a:cxn ang="0">
                <a:pos x="T10" y="T11"/>
              </a:cxn>
            </a:cxnLst>
            <a:rect l="0" t="0" r="r" b="b"/>
            <a:pathLst>
              <a:path w="2307" h="1035">
                <a:moveTo>
                  <a:pt x="990" y="258"/>
                </a:moveTo>
                <a:cubicBezTo>
                  <a:pt x="1201" y="345"/>
                  <a:pt x="1420" y="435"/>
                  <a:pt x="1673" y="423"/>
                </a:cubicBezTo>
                <a:cubicBezTo>
                  <a:pt x="1887" y="413"/>
                  <a:pt x="2096" y="328"/>
                  <a:pt x="2307" y="165"/>
                </a:cubicBezTo>
                <a:cubicBezTo>
                  <a:pt x="2149" y="669"/>
                  <a:pt x="1679" y="1035"/>
                  <a:pt x="1123" y="1035"/>
                </a:cubicBezTo>
                <a:cubicBezTo>
                  <a:pt x="627" y="1035"/>
                  <a:pt x="198" y="743"/>
                  <a:pt x="0" y="322"/>
                </a:cubicBezTo>
                <a:cubicBezTo>
                  <a:pt x="363" y="0"/>
                  <a:pt x="644" y="116"/>
                  <a:pt x="990" y="258"/>
                </a:cubicBezTo>
                <a:close/>
              </a:path>
            </a:pathLst>
          </a:custGeom>
          <a:gradFill flip="none" rotWithShape="1">
            <a:gsLst>
              <a:gs pos="100000">
                <a:schemeClr val="bg2">
                  <a:lumMod val="50000"/>
                </a:schemeClr>
              </a:gs>
              <a:gs pos="0">
                <a:schemeClr val="accent1"/>
              </a:gs>
            </a:gsLst>
            <a:path path="circle">
              <a:fillToRect r="100000" b="100000"/>
            </a:path>
            <a:tileRect l="-100000" t="-100000"/>
          </a:gradFill>
          <a:ln>
            <a:noFill/>
          </a:ln>
          <a:effectLst>
            <a:innerShdw blurRad="749300" dist="533400" dir="5400000">
              <a:prstClr val="black">
                <a:alpha val="10000"/>
              </a:prstClr>
            </a:inn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dirty="0">
              <a:solidFill>
                <a:prstClr val="white"/>
              </a:solidFill>
              <a:latin typeface="CamberW01-Light" panose="01000000000000000000" pitchFamily="2" charset="0"/>
            </a:endParaRPr>
          </a:p>
        </p:txBody>
      </p:sp>
      <p:sp>
        <p:nvSpPr>
          <p:cNvPr id="26" name="TextBox 25">
            <a:extLst>
              <a:ext uri="{FF2B5EF4-FFF2-40B4-BE49-F238E27FC236}">
                <a16:creationId xmlns:a16="http://schemas.microsoft.com/office/drawing/2014/main" xmlns="" id="{ABA2D968-2156-4432-9636-B2E414168A82}"/>
              </a:ext>
            </a:extLst>
          </p:cNvPr>
          <p:cNvSpPr txBox="1"/>
          <p:nvPr/>
        </p:nvSpPr>
        <p:spPr>
          <a:xfrm>
            <a:off x="10322971" y="6272956"/>
            <a:ext cx="3633296" cy="1200329"/>
          </a:xfrm>
          <a:prstGeom prst="rect">
            <a:avLst/>
          </a:prstGeom>
          <a:noFill/>
        </p:spPr>
        <p:txBody>
          <a:bodyPr wrap="square" rtlCol="0">
            <a:spAutoFit/>
          </a:bodyPr>
          <a:lstStyle/>
          <a:p>
            <a:pPr algn="ctr" defTabSz="1828800"/>
            <a:r>
              <a:rPr lang="tr-TR" sz="3600" b="1" dirty="0">
                <a:solidFill>
                  <a:prstClr val="white"/>
                </a:solidFill>
                <a:latin typeface="CamberW04-Light" pitchFamily="2" charset="0"/>
              </a:rPr>
              <a:t>Saha Ziyareti</a:t>
            </a:r>
          </a:p>
          <a:p>
            <a:pPr algn="ctr" defTabSz="1828800"/>
            <a:r>
              <a:rPr lang="tr-TR" sz="3600" b="1" dirty="0">
                <a:solidFill>
                  <a:prstClr val="white"/>
                </a:solidFill>
                <a:latin typeface="CamberW04-Light" pitchFamily="2" charset="0"/>
              </a:rPr>
              <a:t>(Uzaktan)</a:t>
            </a:r>
            <a:endParaRPr lang="tr-TR" sz="3600" dirty="0">
              <a:solidFill>
                <a:prstClr val="white"/>
              </a:solidFill>
              <a:latin typeface="CamberW04-Light" pitchFamily="2" charset="0"/>
            </a:endParaRPr>
          </a:p>
        </p:txBody>
      </p:sp>
      <p:sp>
        <p:nvSpPr>
          <p:cNvPr id="27" name="TextBox 26">
            <a:extLst>
              <a:ext uri="{FF2B5EF4-FFF2-40B4-BE49-F238E27FC236}">
                <a16:creationId xmlns:a16="http://schemas.microsoft.com/office/drawing/2014/main" xmlns="" id="{BDAF0B32-BF40-4E8E-A4CC-711A54F98755}"/>
              </a:ext>
            </a:extLst>
          </p:cNvPr>
          <p:cNvSpPr txBox="1"/>
          <p:nvPr/>
        </p:nvSpPr>
        <p:spPr>
          <a:xfrm>
            <a:off x="11218301" y="3843493"/>
            <a:ext cx="2257348" cy="1200329"/>
          </a:xfrm>
          <a:prstGeom prst="rect">
            <a:avLst/>
          </a:prstGeom>
          <a:noFill/>
        </p:spPr>
        <p:txBody>
          <a:bodyPr wrap="none" rtlCol="0">
            <a:spAutoFit/>
          </a:bodyPr>
          <a:lstStyle/>
          <a:p>
            <a:pPr algn="ctr" defTabSz="1828800"/>
            <a:r>
              <a:rPr lang="tr-TR" sz="3600" b="1" dirty="0">
                <a:solidFill>
                  <a:prstClr val="white"/>
                </a:solidFill>
                <a:latin typeface="CamberW04-Light" pitchFamily="2" charset="0"/>
              </a:rPr>
              <a:t>Ön ziyaret</a:t>
            </a:r>
          </a:p>
          <a:p>
            <a:pPr algn="ctr" defTabSz="1828800"/>
            <a:r>
              <a:rPr lang="tr-TR" sz="3600" b="1" dirty="0">
                <a:solidFill>
                  <a:prstClr val="white"/>
                </a:solidFill>
                <a:latin typeface="CamberW04-Light" pitchFamily="2" charset="0"/>
              </a:rPr>
              <a:t>(Uzaktan)</a:t>
            </a:r>
          </a:p>
        </p:txBody>
      </p:sp>
      <p:sp>
        <p:nvSpPr>
          <p:cNvPr id="28" name="TextBox 27">
            <a:extLst>
              <a:ext uri="{FF2B5EF4-FFF2-40B4-BE49-F238E27FC236}">
                <a16:creationId xmlns:a16="http://schemas.microsoft.com/office/drawing/2014/main" xmlns="" id="{F1C243EA-F197-41F1-B9AF-41611865B293}"/>
              </a:ext>
            </a:extLst>
          </p:cNvPr>
          <p:cNvSpPr txBox="1"/>
          <p:nvPr/>
        </p:nvSpPr>
        <p:spPr>
          <a:xfrm>
            <a:off x="10964327" y="8703721"/>
            <a:ext cx="2888932" cy="1200329"/>
          </a:xfrm>
          <a:prstGeom prst="rect">
            <a:avLst/>
          </a:prstGeom>
          <a:noFill/>
        </p:spPr>
        <p:txBody>
          <a:bodyPr wrap="none" rtlCol="0">
            <a:spAutoFit/>
          </a:bodyPr>
          <a:lstStyle/>
          <a:p>
            <a:pPr algn="ctr" defTabSz="1828800"/>
            <a:r>
              <a:rPr lang="tr-TR" sz="3600" b="1" dirty="0">
                <a:solidFill>
                  <a:prstClr val="white"/>
                </a:solidFill>
                <a:latin typeface="CamberW04-Light" pitchFamily="2" charset="0"/>
              </a:rPr>
              <a:t>Saha Ziyaret </a:t>
            </a:r>
          </a:p>
          <a:p>
            <a:pPr algn="ctr" defTabSz="1828800"/>
            <a:r>
              <a:rPr lang="tr-TR" sz="3600" b="1" dirty="0">
                <a:solidFill>
                  <a:prstClr val="white"/>
                </a:solidFill>
                <a:latin typeface="CamberW04-Light" pitchFamily="2" charset="0"/>
              </a:rPr>
              <a:t>(</a:t>
            </a:r>
            <a:r>
              <a:rPr lang="tr-TR" sz="3600" b="1" dirty="0" err="1">
                <a:solidFill>
                  <a:prstClr val="white"/>
                </a:solidFill>
                <a:latin typeface="CamberW04-Light" pitchFamily="2" charset="0"/>
              </a:rPr>
              <a:t>Yüzyüze</a:t>
            </a:r>
            <a:r>
              <a:rPr lang="tr-TR" sz="3600" b="1" dirty="0">
                <a:solidFill>
                  <a:prstClr val="white"/>
                </a:solidFill>
                <a:latin typeface="CamberW04-Light" pitchFamily="2" charset="0"/>
              </a:rPr>
              <a:t>)</a:t>
            </a:r>
            <a:endParaRPr lang="tr-TR" sz="3600" dirty="0">
              <a:solidFill>
                <a:prstClr val="white"/>
              </a:solidFill>
              <a:latin typeface="CamberW04-Light" pitchFamily="2" charset="0"/>
            </a:endParaRPr>
          </a:p>
        </p:txBody>
      </p:sp>
      <p:sp>
        <p:nvSpPr>
          <p:cNvPr id="17" name="TextBox 60">
            <a:extLst>
              <a:ext uri="{FF2B5EF4-FFF2-40B4-BE49-F238E27FC236}">
                <a16:creationId xmlns:a16="http://schemas.microsoft.com/office/drawing/2014/main" xmlns="" id="{5F906BF9-2A62-41A9-87A6-23B2E9246303}"/>
              </a:ext>
            </a:extLst>
          </p:cNvPr>
          <p:cNvSpPr txBox="1"/>
          <p:nvPr/>
        </p:nvSpPr>
        <p:spPr>
          <a:xfrm>
            <a:off x="3567713" y="1067560"/>
            <a:ext cx="18015937" cy="1446550"/>
          </a:xfrm>
          <a:prstGeom prst="rect">
            <a:avLst/>
          </a:prstGeom>
          <a:noFill/>
        </p:spPr>
        <p:txBody>
          <a:bodyPr wrap="square" rtlCol="0">
            <a:spAutoFit/>
          </a:bodyPr>
          <a:lstStyle/>
          <a:p>
            <a:pPr algn="ctr" defTabSz="457108">
              <a:defRPr/>
            </a:pPr>
            <a:r>
              <a:rPr lang="tr-TR" sz="8800" dirty="0">
                <a:solidFill>
                  <a:srgbClr val="4472C4"/>
                </a:solidFill>
                <a:latin typeface="CamberW04-Light" pitchFamily="2" charset="0"/>
              </a:rPr>
              <a:t>KAP Karma Ziyaret Programı</a:t>
            </a:r>
            <a:endParaRPr lang="en-US" sz="8800" b="1" dirty="0">
              <a:solidFill>
                <a:srgbClr val="4472C4"/>
              </a:solidFill>
              <a:latin typeface="CamberW04-Light" pitchFamily="2" charset="0"/>
            </a:endParaRPr>
          </a:p>
        </p:txBody>
      </p:sp>
    </p:spTree>
    <p:extLst>
      <p:ext uri="{BB962C8B-B14F-4D97-AF65-F5344CB8AC3E}">
        <p14:creationId xmlns:p14="http://schemas.microsoft.com/office/powerpoint/2010/main" val="28696953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grpId="0" nodeType="with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20000" fill="hold" grpId="0"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20000" fill="hold" grpId="0"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1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accel="20000" fill="hold" grpId="0" nodeType="withEffect" p14:presetBounceEnd="6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60000">
                                          <p:cBhvr additive="base">
                                            <p:cTn id="19" dur="1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0" dur="1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accel="20000" fill="hold" grpId="0" nodeType="withEffect" p14:presetBounceEnd="60000">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14:bounceEnd="60000">
                                          <p:cBhvr additive="base">
                                            <p:cTn id="23" dur="1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4" dur="1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accel="20000" fill="hold" grpId="0" nodeType="withEffect" p14:presetBounceEnd="6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60000">
                                          <p:cBhvr additive="base">
                                            <p:cTn id="27"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8" dur="15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par>
                                    <p:cTn id="32" presetID="10" presetClass="entr" presetSubtype="0" fill="hold" grpId="0" nodeType="withEffect">
                                      <p:stCondLst>
                                        <p:cond delay="1500"/>
                                      </p:stCondLst>
                                      <p:iterate type="lt">
                                        <p:tmPct val="10000"/>
                                      </p:iterate>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150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1500"/>
                                      </p:stCondLst>
                                      <p:iterate type="lt">
                                        <p:tmPct val="10000"/>
                                      </p:iterate>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0" grpId="0" animBg="1"/>
          <p:bldP spid="9" grpId="0" animBg="1"/>
          <p:bldP spid="11" grpId="0" animBg="1"/>
          <p:bldP spid="26" grpId="0"/>
          <p:bldP spid="27" grpId="0"/>
          <p:bldP spid="28"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2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ppt_x"/>
                                              </p:val>
                                            </p:tav>
                                            <p:tav tm="100000">
                                              <p:val>
                                                <p:strVal val="#ppt_x"/>
                                              </p:val>
                                            </p:tav>
                                          </p:tavLst>
                                        </p:anim>
                                        <p:anim calcmode="lin" valueType="num">
                                          <p:cBhvr additive="base">
                                            <p:cTn id="12" dur="1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2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ppt_x"/>
                                              </p:val>
                                            </p:tav>
                                            <p:tav tm="100000">
                                              <p:val>
                                                <p:strVal val="#ppt_x"/>
                                              </p:val>
                                            </p:tav>
                                          </p:tavLst>
                                        </p:anim>
                                        <p:anim calcmode="lin" valueType="num">
                                          <p:cBhvr additive="base">
                                            <p:cTn id="16" dur="1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accel="2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ppt_x"/>
                                              </p:val>
                                            </p:tav>
                                            <p:tav tm="100000">
                                              <p:val>
                                                <p:strVal val="#ppt_x"/>
                                              </p:val>
                                            </p:tav>
                                          </p:tavLst>
                                        </p:anim>
                                        <p:anim calcmode="lin" valueType="num">
                                          <p:cBhvr additive="base">
                                            <p:cTn id="20" dur="1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accel="2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ppt_x"/>
                                              </p:val>
                                            </p:tav>
                                            <p:tav tm="100000">
                                              <p:val>
                                                <p:strVal val="#ppt_x"/>
                                              </p:val>
                                            </p:tav>
                                          </p:tavLst>
                                        </p:anim>
                                        <p:anim calcmode="lin" valueType="num">
                                          <p:cBhvr additive="base">
                                            <p:cTn id="24" dur="1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accel="20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500" fill="hold"/>
                                            <p:tgtEl>
                                              <p:spTgt spid="11"/>
                                            </p:tgtEl>
                                            <p:attrNameLst>
                                              <p:attrName>ppt_x</p:attrName>
                                            </p:attrNameLst>
                                          </p:cBhvr>
                                          <p:tavLst>
                                            <p:tav tm="0">
                                              <p:val>
                                                <p:strVal val="#ppt_x"/>
                                              </p:val>
                                            </p:tav>
                                            <p:tav tm="100000">
                                              <p:val>
                                                <p:strVal val="#ppt_x"/>
                                              </p:val>
                                            </p:tav>
                                          </p:tavLst>
                                        </p:anim>
                                        <p:anim calcmode="lin" valueType="num">
                                          <p:cBhvr additive="base">
                                            <p:cTn id="28" dur="15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par>
                                    <p:cTn id="32" presetID="10" presetClass="entr" presetSubtype="0" fill="hold" grpId="0" nodeType="withEffect">
                                      <p:stCondLst>
                                        <p:cond delay="1500"/>
                                      </p:stCondLst>
                                      <p:iterate type="lt">
                                        <p:tmPct val="10000"/>
                                      </p:iterate>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150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1500"/>
                                      </p:stCondLst>
                                      <p:iterate type="lt">
                                        <p:tmPct val="10000"/>
                                      </p:iterate>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0" grpId="0" animBg="1"/>
          <p:bldP spid="9" grpId="0" animBg="1"/>
          <p:bldP spid="11" grpId="0" animBg="1"/>
          <p:bldP spid="26" grpId="0"/>
          <p:bldP spid="27" grpId="0"/>
          <p:bldP spid="28" grpId="0"/>
          <p:bldP spid="1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2BFEF56-C71E-4E8D-AC1F-390CCE748918}"/>
              </a:ext>
            </a:extLst>
          </p:cNvPr>
          <p:cNvSpPr txBox="1">
            <a:spLocks/>
          </p:cNvSpPr>
          <p:nvPr/>
        </p:nvSpPr>
        <p:spPr>
          <a:xfrm>
            <a:off x="5838094" y="1147227"/>
            <a:ext cx="12710985" cy="12453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5400" dirty="0">
                <a:solidFill>
                  <a:srgbClr val="4472C4"/>
                </a:solidFill>
                <a:latin typeface="CamberW04-Light" pitchFamily="2" charset="0"/>
                <a:ea typeface="+mn-ea"/>
                <a:cs typeface="+mn-cs"/>
              </a:rPr>
              <a:t>Kurumsal Dış Değerlendirme Programı ve İzleme Programı</a:t>
            </a:r>
            <a:endParaRPr lang="en-US" sz="5400" dirty="0">
              <a:solidFill>
                <a:srgbClr val="4472C4"/>
              </a:solidFill>
              <a:latin typeface="CamberW04-Light" pitchFamily="2" charset="0"/>
              <a:ea typeface="+mn-ea"/>
              <a:cs typeface="+mn-cs"/>
            </a:endParaRPr>
          </a:p>
        </p:txBody>
      </p:sp>
      <p:sp>
        <p:nvSpPr>
          <p:cNvPr id="5" name="TextBox 4">
            <a:extLst>
              <a:ext uri="{FF2B5EF4-FFF2-40B4-BE49-F238E27FC236}">
                <a16:creationId xmlns:a16="http://schemas.microsoft.com/office/drawing/2014/main" xmlns="" id="{F0A348CB-8FBA-4BEF-B67D-7A4E10C29C1E}"/>
              </a:ext>
            </a:extLst>
          </p:cNvPr>
          <p:cNvSpPr txBox="1"/>
          <p:nvPr/>
        </p:nvSpPr>
        <p:spPr>
          <a:xfrm>
            <a:off x="7000332" y="3922005"/>
            <a:ext cx="11474766" cy="2031325"/>
          </a:xfrm>
          <a:prstGeom prst="rect">
            <a:avLst/>
          </a:prstGeom>
          <a:solidFill>
            <a:schemeClr val="tx1">
              <a:lumMod val="90000"/>
              <a:lumOff val="10000"/>
              <a:alpha val="9000"/>
            </a:schemeClr>
          </a:solidFill>
        </p:spPr>
        <p:txBody>
          <a:bodyPr wrap="square" lIns="914400" tIns="365760" rIns="457200" bIns="365760" rtlCol="0" anchor="ctr">
            <a:spAutoFit/>
          </a:bodyPr>
          <a:lstStyle/>
          <a:p>
            <a:pPr algn="just"/>
            <a:r>
              <a:rPr lang="pt-BR" sz="2800" dirty="0"/>
              <a:t>Yükseköğretim kurumları ilk mezun verdikleri eğitim ve öğretim yılını izleyen en geç beşinci yıl içerisinde kurumsal dış değerlendirme programı kapsamında değerlendirilir.</a:t>
            </a:r>
            <a:endParaRPr lang="en-US" sz="2800" dirty="0"/>
          </a:p>
        </p:txBody>
      </p:sp>
      <p:sp>
        <p:nvSpPr>
          <p:cNvPr id="2" name="Oval 1">
            <a:extLst>
              <a:ext uri="{FF2B5EF4-FFF2-40B4-BE49-F238E27FC236}">
                <a16:creationId xmlns:a16="http://schemas.microsoft.com/office/drawing/2014/main" xmlns="" id="{3EED8573-5BCE-4F43-9AB5-644A6A6AB6E9}"/>
              </a:ext>
            </a:extLst>
          </p:cNvPr>
          <p:cNvSpPr/>
          <p:nvPr/>
        </p:nvSpPr>
        <p:spPr>
          <a:xfrm>
            <a:off x="5912077" y="4094717"/>
            <a:ext cx="1685903" cy="16859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8800">
                <a:latin typeface="Designball-Finance-01" pitchFamily="2" charset="0"/>
                <a:cs typeface="Arial" panose="020B0604020202020204" pitchFamily="34" charset="0"/>
              </a:rPr>
              <a:t>s</a:t>
            </a:r>
          </a:p>
        </p:txBody>
      </p:sp>
      <p:sp>
        <p:nvSpPr>
          <p:cNvPr id="6" name="TextBox 5">
            <a:extLst>
              <a:ext uri="{FF2B5EF4-FFF2-40B4-BE49-F238E27FC236}">
                <a16:creationId xmlns:a16="http://schemas.microsoft.com/office/drawing/2014/main" xmlns="" id="{DD791C16-4329-4411-A731-6A96B9DAD538}"/>
              </a:ext>
            </a:extLst>
          </p:cNvPr>
          <p:cNvSpPr txBox="1"/>
          <p:nvPr/>
        </p:nvSpPr>
        <p:spPr>
          <a:xfrm>
            <a:off x="7000332" y="6403041"/>
            <a:ext cx="11474766" cy="2031325"/>
          </a:xfrm>
          <a:prstGeom prst="rect">
            <a:avLst/>
          </a:prstGeom>
          <a:solidFill>
            <a:schemeClr val="tx1">
              <a:lumMod val="90000"/>
              <a:lumOff val="10000"/>
              <a:alpha val="20000"/>
            </a:schemeClr>
          </a:solidFill>
        </p:spPr>
        <p:txBody>
          <a:bodyPr wrap="square" lIns="914400" tIns="365760" rIns="457200" bIns="365760" rtlCol="0" anchor="ctr">
            <a:spAutoFit/>
          </a:bodyPr>
          <a:lstStyle/>
          <a:p>
            <a:pPr algn="just"/>
            <a:r>
              <a:rPr lang="pt-BR" sz="2800" dirty="0"/>
              <a:t>Kurumsal dış değerlendirme programı kapsamında değerlendirilen yükseköğretim kurumları, değerlendirme yılını izleyen en erken ikinci yıl Kurul tarafından izleme programına dahil edilir.</a:t>
            </a:r>
            <a:endParaRPr lang="en-US" sz="2800" dirty="0"/>
          </a:p>
        </p:txBody>
      </p:sp>
      <p:sp>
        <p:nvSpPr>
          <p:cNvPr id="7" name="Oval 6">
            <a:extLst>
              <a:ext uri="{FF2B5EF4-FFF2-40B4-BE49-F238E27FC236}">
                <a16:creationId xmlns:a16="http://schemas.microsoft.com/office/drawing/2014/main" xmlns="" id="{1FE8BD92-16FC-4106-82F3-981E29C1A490}"/>
              </a:ext>
            </a:extLst>
          </p:cNvPr>
          <p:cNvSpPr/>
          <p:nvPr/>
        </p:nvSpPr>
        <p:spPr>
          <a:xfrm>
            <a:off x="5912077" y="6575753"/>
            <a:ext cx="1685903" cy="1685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8800">
                <a:latin typeface="Designball-Finance-01" pitchFamily="2" charset="0"/>
                <a:cs typeface="Arial" panose="020B0604020202020204" pitchFamily="34" charset="0"/>
              </a:rPr>
              <a:t>B</a:t>
            </a:r>
          </a:p>
        </p:txBody>
      </p:sp>
    </p:spTree>
    <p:extLst>
      <p:ext uri="{BB962C8B-B14F-4D97-AF65-F5344CB8AC3E}">
        <p14:creationId xmlns:p14="http://schemas.microsoft.com/office/powerpoint/2010/main" val="22866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360"/>
                                          </p:val>
                                        </p:tav>
                                        <p:tav tm="100000">
                                          <p:val>
                                            <p:fltVal val="0"/>
                                          </p:val>
                                        </p:tav>
                                      </p:tavLst>
                                    </p:anim>
                                    <p:animEffect transition="in" filter="fade">
                                      <p:cBhvr>
                                        <p:cTn id="10" dur="300"/>
                                        <p:tgtEl>
                                          <p:spTgt spid="2"/>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anim calcmode="lin" valueType="num">
                                      <p:cBhvr>
                                        <p:cTn id="15" dur="300" fill="hold"/>
                                        <p:tgtEl>
                                          <p:spTgt spid="7"/>
                                        </p:tgtEl>
                                        <p:attrNameLst>
                                          <p:attrName>style.rotation</p:attrName>
                                        </p:attrNameLst>
                                      </p:cBhvr>
                                      <p:tavLst>
                                        <p:tav tm="0">
                                          <p:val>
                                            <p:fltVal val="360"/>
                                          </p:val>
                                        </p:tav>
                                        <p:tav tm="100000">
                                          <p:val>
                                            <p:fltVal val="0"/>
                                          </p:val>
                                        </p:tav>
                                      </p:tavLst>
                                    </p:anim>
                                    <p:animEffect transition="in" filter="fade">
                                      <p:cBhvr>
                                        <p:cTn id="16" dur="300"/>
                                        <p:tgtEl>
                                          <p:spTgt spid="7"/>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2BFEF56-C71E-4E8D-AC1F-390CCE748918}"/>
              </a:ext>
            </a:extLst>
          </p:cNvPr>
          <p:cNvSpPr txBox="1">
            <a:spLocks/>
          </p:cNvSpPr>
          <p:nvPr/>
        </p:nvSpPr>
        <p:spPr>
          <a:xfrm>
            <a:off x="5838094" y="1147227"/>
            <a:ext cx="12710985" cy="12453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5400" dirty="0">
                <a:solidFill>
                  <a:srgbClr val="4472C4"/>
                </a:solidFill>
                <a:latin typeface="CamberW04-Light" pitchFamily="2" charset="0"/>
                <a:ea typeface="+mn-ea"/>
                <a:cs typeface="+mn-cs"/>
              </a:rPr>
              <a:t>Kurumsal Akreditasyon Programı</a:t>
            </a:r>
            <a:endParaRPr lang="en-US" sz="5400" dirty="0">
              <a:solidFill>
                <a:srgbClr val="4472C4"/>
              </a:solidFill>
              <a:latin typeface="CamberW04-Light" pitchFamily="2" charset="0"/>
              <a:ea typeface="+mn-ea"/>
              <a:cs typeface="+mn-cs"/>
            </a:endParaRPr>
          </a:p>
        </p:txBody>
      </p:sp>
      <p:sp>
        <p:nvSpPr>
          <p:cNvPr id="5" name="TextBox 4">
            <a:extLst>
              <a:ext uri="{FF2B5EF4-FFF2-40B4-BE49-F238E27FC236}">
                <a16:creationId xmlns:a16="http://schemas.microsoft.com/office/drawing/2014/main" xmlns="" id="{F0A348CB-8FBA-4BEF-B67D-7A4E10C29C1E}"/>
              </a:ext>
            </a:extLst>
          </p:cNvPr>
          <p:cNvSpPr txBox="1"/>
          <p:nvPr/>
        </p:nvSpPr>
        <p:spPr>
          <a:xfrm>
            <a:off x="7000332" y="3706561"/>
            <a:ext cx="11474766" cy="2462213"/>
          </a:xfrm>
          <a:prstGeom prst="rect">
            <a:avLst/>
          </a:prstGeom>
          <a:solidFill>
            <a:schemeClr val="tx1">
              <a:lumMod val="90000"/>
              <a:lumOff val="10000"/>
              <a:alpha val="9000"/>
            </a:schemeClr>
          </a:solidFill>
        </p:spPr>
        <p:txBody>
          <a:bodyPr wrap="square" lIns="914400" tIns="365760" rIns="457200" bIns="365760" rtlCol="0" anchor="ctr">
            <a:spAutoFit/>
          </a:bodyPr>
          <a:lstStyle/>
          <a:p>
            <a:pPr algn="just"/>
            <a:r>
              <a:rPr lang="pt-BR" sz="2800" dirty="0"/>
              <a:t>Kurumsal dış değerlendirme programı kapsamında değerlendirmesi gerçekleştirilen yükseköğretim kurumları bu değerlendirmeyi izleyen en geç beşinci yıl Kurul tarafından yürütülen Kurumsal Akreditasyon Programına başvuru yaparlar.</a:t>
            </a:r>
            <a:endParaRPr lang="en-US" sz="2800" dirty="0"/>
          </a:p>
        </p:txBody>
      </p:sp>
      <p:sp>
        <p:nvSpPr>
          <p:cNvPr id="2" name="Oval 1">
            <a:extLst>
              <a:ext uri="{FF2B5EF4-FFF2-40B4-BE49-F238E27FC236}">
                <a16:creationId xmlns:a16="http://schemas.microsoft.com/office/drawing/2014/main" xmlns="" id="{3EED8573-5BCE-4F43-9AB5-644A6A6AB6E9}"/>
              </a:ext>
            </a:extLst>
          </p:cNvPr>
          <p:cNvSpPr/>
          <p:nvPr/>
        </p:nvSpPr>
        <p:spPr>
          <a:xfrm>
            <a:off x="5912077" y="4094717"/>
            <a:ext cx="1685903" cy="16859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8800">
                <a:latin typeface="Designball-Finance-01" pitchFamily="2" charset="0"/>
                <a:cs typeface="Arial" panose="020B0604020202020204" pitchFamily="34" charset="0"/>
              </a:rPr>
              <a:t>s</a:t>
            </a:r>
          </a:p>
        </p:txBody>
      </p:sp>
      <p:sp>
        <p:nvSpPr>
          <p:cNvPr id="6" name="TextBox 5">
            <a:extLst>
              <a:ext uri="{FF2B5EF4-FFF2-40B4-BE49-F238E27FC236}">
                <a16:creationId xmlns:a16="http://schemas.microsoft.com/office/drawing/2014/main" xmlns="" id="{DD791C16-4329-4411-A731-6A96B9DAD538}"/>
              </a:ext>
            </a:extLst>
          </p:cNvPr>
          <p:cNvSpPr txBox="1"/>
          <p:nvPr/>
        </p:nvSpPr>
        <p:spPr>
          <a:xfrm>
            <a:off x="7000332" y="6403041"/>
            <a:ext cx="11474766" cy="2031325"/>
          </a:xfrm>
          <a:prstGeom prst="rect">
            <a:avLst/>
          </a:prstGeom>
          <a:solidFill>
            <a:schemeClr val="tx1">
              <a:lumMod val="90000"/>
              <a:lumOff val="10000"/>
              <a:alpha val="20000"/>
            </a:schemeClr>
          </a:solidFill>
        </p:spPr>
        <p:txBody>
          <a:bodyPr wrap="square" lIns="914400" tIns="365760" rIns="457200" bIns="365760" rtlCol="0" anchor="ctr">
            <a:spAutoFit/>
          </a:bodyPr>
          <a:lstStyle/>
          <a:p>
            <a:pPr algn="just"/>
            <a:r>
              <a:rPr lang="pt-BR" sz="2800" dirty="0"/>
              <a:t>İzleme programı kapsamında değerlendirmesi gerçekleştirilmeyen yükseköğretim kurumları kurumsal akreditasyon programına başvuramaz.</a:t>
            </a:r>
            <a:endParaRPr lang="en-US" sz="2800" dirty="0"/>
          </a:p>
        </p:txBody>
      </p:sp>
      <p:sp>
        <p:nvSpPr>
          <p:cNvPr id="7" name="Oval 6">
            <a:extLst>
              <a:ext uri="{FF2B5EF4-FFF2-40B4-BE49-F238E27FC236}">
                <a16:creationId xmlns:a16="http://schemas.microsoft.com/office/drawing/2014/main" xmlns="" id="{1FE8BD92-16FC-4106-82F3-981E29C1A490}"/>
              </a:ext>
            </a:extLst>
          </p:cNvPr>
          <p:cNvSpPr/>
          <p:nvPr/>
        </p:nvSpPr>
        <p:spPr>
          <a:xfrm>
            <a:off x="5912077" y="6575753"/>
            <a:ext cx="1685903" cy="1685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8800">
                <a:latin typeface="Designball-Finance-01" pitchFamily="2" charset="0"/>
                <a:cs typeface="Arial" panose="020B0604020202020204" pitchFamily="34" charset="0"/>
              </a:rPr>
              <a:t>B</a:t>
            </a:r>
          </a:p>
        </p:txBody>
      </p:sp>
      <p:sp>
        <p:nvSpPr>
          <p:cNvPr id="8" name="TextBox 7">
            <a:extLst>
              <a:ext uri="{FF2B5EF4-FFF2-40B4-BE49-F238E27FC236}">
                <a16:creationId xmlns:a16="http://schemas.microsoft.com/office/drawing/2014/main" xmlns="" id="{763CC19A-2AAB-4343-99D4-29C0D8377A81}"/>
              </a:ext>
            </a:extLst>
          </p:cNvPr>
          <p:cNvSpPr txBox="1"/>
          <p:nvPr/>
        </p:nvSpPr>
        <p:spPr>
          <a:xfrm>
            <a:off x="7000332" y="8668633"/>
            <a:ext cx="11474766" cy="2893100"/>
          </a:xfrm>
          <a:prstGeom prst="rect">
            <a:avLst/>
          </a:prstGeom>
          <a:solidFill>
            <a:schemeClr val="tx1">
              <a:lumMod val="90000"/>
              <a:lumOff val="10000"/>
              <a:alpha val="30000"/>
            </a:schemeClr>
          </a:solidFill>
        </p:spPr>
        <p:txBody>
          <a:bodyPr wrap="square" lIns="914400" tIns="365760" rIns="457200" bIns="365760" rtlCol="0" anchor="ctr">
            <a:spAutoFit/>
          </a:bodyPr>
          <a:lstStyle/>
          <a:p>
            <a:pPr algn="just"/>
            <a:r>
              <a:rPr lang="pt-BR" sz="2800" dirty="0"/>
              <a:t>Kurumsal dış değerlendirme programı kapsamında değerlendirilen yükseköğretim kurumlarından, değerlendirmeyi izleyen beş yıl içerisinde kurumsal akreditasyon programına başvuru yapmayanlar Kurul tarafından doğrudan kurumsal akreditasyon programına dahil edilir.</a:t>
            </a:r>
            <a:endParaRPr lang="en-US" sz="2800" dirty="0"/>
          </a:p>
        </p:txBody>
      </p:sp>
      <p:sp>
        <p:nvSpPr>
          <p:cNvPr id="9" name="Oval 8">
            <a:extLst>
              <a:ext uri="{FF2B5EF4-FFF2-40B4-BE49-F238E27FC236}">
                <a16:creationId xmlns:a16="http://schemas.microsoft.com/office/drawing/2014/main" xmlns="" id="{9EF44E19-1A77-4B5A-AF2A-CC27A73F8A1D}"/>
              </a:ext>
            </a:extLst>
          </p:cNvPr>
          <p:cNvSpPr/>
          <p:nvPr/>
        </p:nvSpPr>
        <p:spPr>
          <a:xfrm>
            <a:off x="5912077" y="9056789"/>
            <a:ext cx="1685903" cy="16859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8800">
                <a:latin typeface="Designball-Finance-01" pitchFamily="2" charset="0"/>
                <a:cs typeface="Arial" panose="020B0604020202020204" pitchFamily="34" charset="0"/>
              </a:rPr>
              <a:t>T</a:t>
            </a:r>
          </a:p>
        </p:txBody>
      </p:sp>
    </p:spTree>
    <p:extLst>
      <p:ext uri="{BB962C8B-B14F-4D97-AF65-F5344CB8AC3E}">
        <p14:creationId xmlns:p14="http://schemas.microsoft.com/office/powerpoint/2010/main" val="40299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360"/>
                                          </p:val>
                                        </p:tav>
                                        <p:tav tm="100000">
                                          <p:val>
                                            <p:fltVal val="0"/>
                                          </p:val>
                                        </p:tav>
                                      </p:tavLst>
                                    </p:anim>
                                    <p:animEffect transition="in" filter="fade">
                                      <p:cBhvr>
                                        <p:cTn id="10" dur="300"/>
                                        <p:tgtEl>
                                          <p:spTgt spid="2"/>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anim calcmode="lin" valueType="num">
                                      <p:cBhvr>
                                        <p:cTn id="15" dur="300" fill="hold"/>
                                        <p:tgtEl>
                                          <p:spTgt spid="7"/>
                                        </p:tgtEl>
                                        <p:attrNameLst>
                                          <p:attrName>style.rotation</p:attrName>
                                        </p:attrNameLst>
                                      </p:cBhvr>
                                      <p:tavLst>
                                        <p:tav tm="0">
                                          <p:val>
                                            <p:fltVal val="360"/>
                                          </p:val>
                                        </p:tav>
                                        <p:tav tm="100000">
                                          <p:val>
                                            <p:fltVal val="0"/>
                                          </p:val>
                                        </p:tav>
                                      </p:tavLst>
                                    </p:anim>
                                    <p:animEffect transition="in" filter="fade">
                                      <p:cBhvr>
                                        <p:cTn id="16" dur="300"/>
                                        <p:tgtEl>
                                          <p:spTgt spid="7"/>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fltVal val="0"/>
                                          </p:val>
                                        </p:tav>
                                        <p:tav tm="100000">
                                          <p:val>
                                            <p:strVal val="#ppt_w"/>
                                          </p:val>
                                        </p:tav>
                                      </p:tavLst>
                                    </p:anim>
                                    <p:anim calcmode="lin" valueType="num">
                                      <p:cBhvr>
                                        <p:cTn id="20" dur="300" fill="hold"/>
                                        <p:tgtEl>
                                          <p:spTgt spid="9"/>
                                        </p:tgtEl>
                                        <p:attrNameLst>
                                          <p:attrName>ppt_h</p:attrName>
                                        </p:attrNameLst>
                                      </p:cBhvr>
                                      <p:tavLst>
                                        <p:tav tm="0">
                                          <p:val>
                                            <p:fltVal val="0"/>
                                          </p:val>
                                        </p:tav>
                                        <p:tav tm="100000">
                                          <p:val>
                                            <p:strVal val="#ppt_h"/>
                                          </p:val>
                                        </p:tav>
                                      </p:tavLst>
                                    </p:anim>
                                    <p:anim calcmode="lin" valueType="num">
                                      <p:cBhvr>
                                        <p:cTn id="21" dur="300" fill="hold"/>
                                        <p:tgtEl>
                                          <p:spTgt spid="9"/>
                                        </p:tgtEl>
                                        <p:attrNameLst>
                                          <p:attrName>style.rotation</p:attrName>
                                        </p:attrNameLst>
                                      </p:cBhvr>
                                      <p:tavLst>
                                        <p:tav tm="0">
                                          <p:val>
                                            <p:fltVal val="360"/>
                                          </p:val>
                                        </p:tav>
                                        <p:tav tm="100000">
                                          <p:val>
                                            <p:fltVal val="0"/>
                                          </p:val>
                                        </p:tav>
                                      </p:tavLst>
                                    </p:anim>
                                    <p:animEffect transition="in" filter="fade">
                                      <p:cBhvr>
                                        <p:cTn id="22" dur="300"/>
                                        <p:tgtEl>
                                          <p:spTgt spid="9"/>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300"/>
                                        <p:tgtEl>
                                          <p:spTgt spid="5"/>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300"/>
                                        <p:tgtEl>
                                          <p:spTgt spid="6"/>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8381579" y="3385015"/>
            <a:ext cx="7801502" cy="7801502"/>
            <a:chOff x="1621376" y="2768619"/>
            <a:chExt cx="5011653" cy="5011653"/>
          </a:xfrm>
          <a:effectLst>
            <a:outerShdw blurRad="254000" dist="76200" dir="2700000" algn="tl" rotWithShape="0">
              <a:prstClr val="black">
                <a:alpha val="40000"/>
              </a:prstClr>
            </a:outerShdw>
          </a:effectLst>
        </p:grpSpPr>
        <p:sp>
          <p:nvSpPr>
            <p:cNvPr id="27" name="Oval 26"/>
            <p:cNvSpPr/>
            <p:nvPr/>
          </p:nvSpPr>
          <p:spPr>
            <a:xfrm>
              <a:off x="1621376" y="2768619"/>
              <a:ext cx="5011653" cy="5011653"/>
            </a:xfrm>
            <a:prstGeom prst="ellipse">
              <a:avLst/>
            </a:prstGeom>
            <a:gradFill flip="none" rotWithShape="1">
              <a:gsLst>
                <a:gs pos="1000">
                  <a:schemeClr val="accent2"/>
                </a:gs>
                <a:gs pos="100000">
                  <a:schemeClr val="accent2">
                    <a:lumMod val="75000"/>
                  </a:schemeClr>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sp>
          <p:nvSpPr>
            <p:cNvPr id="28" name="Oval 27"/>
            <p:cNvSpPr/>
            <p:nvPr/>
          </p:nvSpPr>
          <p:spPr>
            <a:xfrm>
              <a:off x="1681037" y="2828280"/>
              <a:ext cx="4892330" cy="4892330"/>
            </a:xfrm>
            <a:prstGeom prst="ellipse">
              <a:avLst/>
            </a:prstGeom>
            <a:gradFill flip="none" rotWithShape="1">
              <a:gsLst>
                <a:gs pos="1000">
                  <a:schemeClr val="accent2"/>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grpSp>
      <p:grpSp>
        <p:nvGrpSpPr>
          <p:cNvPr id="19" name="Group 18"/>
          <p:cNvGrpSpPr/>
          <p:nvPr/>
        </p:nvGrpSpPr>
        <p:grpSpPr>
          <a:xfrm>
            <a:off x="3701622" y="5252575"/>
            <a:ext cx="5814699" cy="5814699"/>
            <a:chOff x="1379752" y="2720235"/>
            <a:chExt cx="3425438" cy="3425438"/>
          </a:xfrm>
          <a:effectLst>
            <a:outerShdw blurRad="254000" dist="76200" dir="2700000" algn="tl" rotWithShape="0">
              <a:prstClr val="black">
                <a:alpha val="40000"/>
              </a:prstClr>
            </a:outerShdw>
          </a:effectLst>
        </p:grpSpPr>
        <p:sp>
          <p:nvSpPr>
            <p:cNvPr id="13" name="Oval 12"/>
            <p:cNvSpPr/>
            <p:nvPr/>
          </p:nvSpPr>
          <p:spPr>
            <a:xfrm>
              <a:off x="1379752" y="2720235"/>
              <a:ext cx="3425438" cy="3425438"/>
            </a:xfrm>
            <a:prstGeom prst="ellipse">
              <a:avLst/>
            </a:prstGeom>
            <a:gradFill flip="none" rotWithShape="1">
              <a:gsLst>
                <a:gs pos="1000">
                  <a:schemeClr val="accent1"/>
                </a:gs>
                <a:gs pos="100000">
                  <a:schemeClr val="accent1">
                    <a:lumMod val="75000"/>
                  </a:schemeClr>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sp>
          <p:nvSpPr>
            <p:cNvPr id="14" name="Oval 13"/>
            <p:cNvSpPr/>
            <p:nvPr/>
          </p:nvSpPr>
          <p:spPr>
            <a:xfrm>
              <a:off x="1420530" y="2761013"/>
              <a:ext cx="3343881" cy="3343881"/>
            </a:xfrm>
            <a:prstGeom prst="ellipse">
              <a:avLst/>
            </a:prstGeom>
            <a:gradFill flip="none" rotWithShape="1">
              <a:gsLst>
                <a:gs pos="1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grpSp>
      <p:grpSp>
        <p:nvGrpSpPr>
          <p:cNvPr id="43" name="Group 42"/>
          <p:cNvGrpSpPr/>
          <p:nvPr/>
        </p:nvGrpSpPr>
        <p:grpSpPr>
          <a:xfrm>
            <a:off x="15149068" y="5431773"/>
            <a:ext cx="5536484" cy="5536486"/>
            <a:chOff x="5203971" y="4283468"/>
            <a:chExt cx="3556615" cy="3556615"/>
          </a:xfrm>
          <a:effectLst>
            <a:outerShdw blurRad="254000" dist="76200" dir="2700000" algn="tl" rotWithShape="0">
              <a:prstClr val="black">
                <a:alpha val="40000"/>
              </a:prstClr>
            </a:outerShdw>
          </a:effectLst>
        </p:grpSpPr>
        <p:sp>
          <p:nvSpPr>
            <p:cNvPr id="31" name="Oval 30"/>
            <p:cNvSpPr/>
            <p:nvPr/>
          </p:nvSpPr>
          <p:spPr>
            <a:xfrm>
              <a:off x="5203971" y="4283468"/>
              <a:ext cx="3556615" cy="3556615"/>
            </a:xfrm>
            <a:prstGeom prst="ellipse">
              <a:avLst/>
            </a:prstGeom>
            <a:gradFill flip="none" rotWithShape="1">
              <a:gsLst>
                <a:gs pos="1000">
                  <a:schemeClr val="accent2"/>
                </a:gs>
                <a:gs pos="100000">
                  <a:schemeClr val="accent3">
                    <a:lumMod val="75000"/>
                  </a:schemeClr>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sp>
          <p:nvSpPr>
            <p:cNvPr id="32" name="Oval 31"/>
            <p:cNvSpPr/>
            <p:nvPr/>
          </p:nvSpPr>
          <p:spPr>
            <a:xfrm>
              <a:off x="5246311" y="4325808"/>
              <a:ext cx="3471935" cy="3471935"/>
            </a:xfrm>
            <a:prstGeom prst="ellipse">
              <a:avLst/>
            </a:prstGeom>
            <a:gradFill flip="none" rotWithShape="1">
              <a:gsLst>
                <a:gs pos="1000">
                  <a:schemeClr val="accent3"/>
                </a:gs>
                <a:gs pos="100000">
                  <a:schemeClr val="accent3">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grpSp>
      <p:cxnSp>
        <p:nvCxnSpPr>
          <p:cNvPr id="56" name="Straight Connector 55"/>
          <p:cNvCxnSpPr/>
          <p:nvPr/>
        </p:nvCxnSpPr>
        <p:spPr>
          <a:xfrm>
            <a:off x="12091361" y="2621885"/>
            <a:ext cx="0" cy="2666897"/>
          </a:xfrm>
          <a:prstGeom prst="line">
            <a:avLst/>
          </a:prstGeom>
          <a:ln w="38100">
            <a:solidFill>
              <a:schemeClr val="tx1">
                <a:lumMod val="90000"/>
                <a:lumOff val="1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470474" y="2621884"/>
            <a:ext cx="0" cy="4072879"/>
          </a:xfrm>
          <a:prstGeom prst="line">
            <a:avLst/>
          </a:prstGeom>
          <a:ln w="38100">
            <a:solidFill>
              <a:schemeClr val="tx1">
                <a:lumMod val="90000"/>
                <a:lumOff val="1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17867794" y="2621884"/>
            <a:ext cx="0" cy="4663882"/>
          </a:xfrm>
          <a:prstGeom prst="line">
            <a:avLst/>
          </a:prstGeom>
          <a:ln w="38100">
            <a:solidFill>
              <a:schemeClr val="tx1">
                <a:lumMod val="90000"/>
                <a:lumOff val="1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674644" y="1413532"/>
            <a:ext cx="4111528" cy="705675"/>
          </a:xfrm>
          <a:prstGeom prst="rect">
            <a:avLst/>
          </a:prstGeom>
        </p:spPr>
        <p:txBody>
          <a:bodyPr wrap="square" anchor="ctr">
            <a:spAutoFit/>
          </a:bodyPr>
          <a:lstStyle/>
          <a:p>
            <a:pPr algn="ctr" defTabSz="1828800">
              <a:defRPr/>
            </a:pPr>
            <a:r>
              <a:rPr lang="tr-TR" sz="4800" b="1" dirty="0">
                <a:solidFill>
                  <a:srgbClr val="4472C4"/>
                </a:solidFill>
                <a:latin typeface="CamberW04-Bold" pitchFamily="2" charset="0"/>
              </a:rPr>
              <a:t>500-649 Puan</a:t>
            </a:r>
          </a:p>
        </p:txBody>
      </p:sp>
      <p:grpSp>
        <p:nvGrpSpPr>
          <p:cNvPr id="4" name="Group 3"/>
          <p:cNvGrpSpPr/>
          <p:nvPr/>
        </p:nvGrpSpPr>
        <p:grpSpPr>
          <a:xfrm>
            <a:off x="16120777" y="924287"/>
            <a:ext cx="4111528" cy="1332940"/>
            <a:chOff x="6409373" y="-1044765"/>
            <a:chExt cx="2929612" cy="4204575"/>
          </a:xfrm>
        </p:grpSpPr>
        <p:sp>
          <p:nvSpPr>
            <p:cNvPr id="62" name="Rectangle 61"/>
            <p:cNvSpPr/>
            <p:nvPr/>
          </p:nvSpPr>
          <p:spPr>
            <a:xfrm>
              <a:off x="6409373" y="752876"/>
              <a:ext cx="2929612" cy="2225953"/>
            </a:xfrm>
            <a:prstGeom prst="rect">
              <a:avLst/>
            </a:prstGeom>
          </p:spPr>
          <p:txBody>
            <a:bodyPr wrap="square" anchor="ctr">
              <a:spAutoFit/>
            </a:bodyPr>
            <a:lstStyle/>
            <a:p>
              <a:pPr defTabSz="1828800">
                <a:defRPr/>
              </a:pPr>
              <a:r>
                <a:rPr lang="tr-TR" sz="4800" b="1" dirty="0">
                  <a:solidFill>
                    <a:prstClr val="white">
                      <a:lumMod val="50000"/>
                    </a:prstClr>
                  </a:solidFill>
                  <a:latin typeface="CamberW04-Bold" pitchFamily="2" charset="0"/>
                  <a:cs typeface="DIN Pro Regular" panose="020B0504020101020102" pitchFamily="34" charset="0"/>
                </a:rPr>
                <a:t>500 Puan altı</a:t>
              </a:r>
            </a:p>
          </p:txBody>
        </p:sp>
        <p:sp>
          <p:nvSpPr>
            <p:cNvPr id="68" name="Rectangle 67"/>
            <p:cNvSpPr/>
            <p:nvPr/>
          </p:nvSpPr>
          <p:spPr>
            <a:xfrm>
              <a:off x="6657544" y="-1044765"/>
              <a:ext cx="111777" cy="4204575"/>
            </a:xfrm>
            <a:prstGeom prst="rect">
              <a:avLst/>
            </a:prstGeom>
          </p:spPr>
          <p:txBody>
            <a:bodyPr wrap="none" anchor="ctr">
              <a:spAutoFit/>
            </a:bodyPr>
            <a:lstStyle/>
            <a:p>
              <a:pPr defTabSz="914218">
                <a:defRPr/>
              </a:pPr>
              <a:endParaRPr lang="en-US" sz="9600" dirty="0">
                <a:solidFill>
                  <a:prstClr val="black"/>
                </a:solidFill>
                <a:latin typeface="DIN Pro Regular" panose="020B0504020101020102" pitchFamily="34" charset="0"/>
                <a:ea typeface="Open Sans" panose="020B0606030504020204" pitchFamily="34" charset="0"/>
                <a:cs typeface="DIN Pro Regular" panose="020B0504020101020102" pitchFamily="34" charset="0"/>
              </a:endParaRPr>
            </a:p>
          </p:txBody>
        </p:sp>
      </p:grpSp>
      <p:sp>
        <p:nvSpPr>
          <p:cNvPr id="16" name="Dikdörtgen 15">
            <a:extLst>
              <a:ext uri="{FF2B5EF4-FFF2-40B4-BE49-F238E27FC236}">
                <a16:creationId xmlns:a16="http://schemas.microsoft.com/office/drawing/2014/main" xmlns="" id="{A36D6087-907F-A443-B528-07CD26FC0898}"/>
              </a:ext>
            </a:extLst>
          </p:cNvPr>
          <p:cNvSpPr/>
          <p:nvPr/>
        </p:nvSpPr>
        <p:spPr>
          <a:xfrm>
            <a:off x="10179900" y="1357871"/>
            <a:ext cx="4055449" cy="705675"/>
          </a:xfrm>
          <a:prstGeom prst="rect">
            <a:avLst/>
          </a:prstGeom>
        </p:spPr>
        <p:txBody>
          <a:bodyPr wrap="none">
            <a:spAutoFit/>
          </a:bodyPr>
          <a:lstStyle/>
          <a:p>
            <a:pPr defTabSz="1828800">
              <a:defRPr/>
            </a:pPr>
            <a:r>
              <a:rPr lang="tr-TR" sz="4800" b="1" dirty="0">
                <a:solidFill>
                  <a:srgbClr val="D74601"/>
                </a:solidFill>
                <a:latin typeface="CamberW04-Bold" pitchFamily="2" charset="0"/>
              </a:rPr>
              <a:t>650-1000 Puan</a:t>
            </a:r>
          </a:p>
        </p:txBody>
      </p:sp>
      <p:grpSp>
        <p:nvGrpSpPr>
          <p:cNvPr id="10" name="Group 9"/>
          <p:cNvGrpSpPr/>
          <p:nvPr/>
        </p:nvGrpSpPr>
        <p:grpSpPr>
          <a:xfrm>
            <a:off x="15958392" y="6450247"/>
            <a:ext cx="3965166" cy="3781140"/>
            <a:chOff x="5949520" y="5205917"/>
            <a:chExt cx="2220641" cy="2220642"/>
          </a:xfrm>
        </p:grpSpPr>
        <p:grpSp>
          <p:nvGrpSpPr>
            <p:cNvPr id="46" name="Group 45"/>
            <p:cNvGrpSpPr/>
            <p:nvPr/>
          </p:nvGrpSpPr>
          <p:grpSpPr>
            <a:xfrm>
              <a:off x="5949520" y="5205917"/>
              <a:ext cx="2220641" cy="2220642"/>
              <a:chOff x="5771040" y="4850537"/>
              <a:chExt cx="2422477" cy="2422477"/>
            </a:xfrm>
            <a:effectLst>
              <a:outerShdw blurRad="254000" dist="76200" dir="2700000" algn="tl" rotWithShape="0">
                <a:prstClr val="black">
                  <a:alpha val="40000"/>
                </a:prstClr>
              </a:outerShdw>
            </a:effectLst>
          </p:grpSpPr>
          <p:sp>
            <p:nvSpPr>
              <p:cNvPr id="33" name="Oval 32"/>
              <p:cNvSpPr/>
              <p:nvPr/>
            </p:nvSpPr>
            <p:spPr>
              <a:xfrm>
                <a:off x="5771040" y="4850537"/>
                <a:ext cx="2422477" cy="2422477"/>
              </a:xfrm>
              <a:prstGeom prst="ellipse">
                <a:avLst/>
              </a:prstGeom>
              <a:gradFill flip="none" rotWithShape="1">
                <a:gsLst>
                  <a:gs pos="1000">
                    <a:srgbClr val="FFFFFF"/>
                  </a:gs>
                  <a:gs pos="100000">
                    <a:srgbClr val="D9D9D9"/>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sp>
            <p:nvSpPr>
              <p:cNvPr id="34" name="Oval 33"/>
              <p:cNvSpPr/>
              <p:nvPr/>
            </p:nvSpPr>
            <p:spPr>
              <a:xfrm>
                <a:off x="5799879" y="4879376"/>
                <a:ext cx="2364800" cy="2364800"/>
              </a:xfrm>
              <a:prstGeom prst="ellipse">
                <a:avLst/>
              </a:prstGeom>
              <a:gradFill flip="none" rotWithShape="1">
                <a:gsLst>
                  <a:gs pos="1000">
                    <a:srgbClr val="FFFFFF"/>
                  </a:gs>
                  <a:gs pos="100000">
                    <a:srgbClr val="D9D9D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grpSp>
        <p:sp>
          <p:nvSpPr>
            <p:cNvPr id="35" name="Oval 34"/>
            <p:cNvSpPr/>
            <p:nvPr/>
          </p:nvSpPr>
          <p:spPr>
            <a:xfrm>
              <a:off x="6174723" y="5423759"/>
              <a:ext cx="1861177" cy="1784957"/>
            </a:xfrm>
            <a:prstGeom prst="ellipse">
              <a:avLst/>
            </a:prstGeom>
            <a:gradFill flip="none" rotWithShape="1">
              <a:gsLst>
                <a:gs pos="1000">
                  <a:srgbClr val="FFFFFF"/>
                </a:gs>
                <a:gs pos="100000">
                  <a:srgbClr val="D9D9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tr-TR" sz="4000" dirty="0">
                  <a:solidFill>
                    <a:srgbClr val="3C3C3C"/>
                  </a:solidFill>
                  <a:latin typeface="CamberW04-Bold" pitchFamily="2" charset="0"/>
                  <a:ea typeface="Open Sans Bold" panose="020B0806030504020204" pitchFamily="34" charset="0"/>
                  <a:cs typeface="DIN Pro Regular" panose="020B0504020101020102" pitchFamily="34" charset="0"/>
                </a:rPr>
                <a:t>RET</a:t>
              </a:r>
            </a:p>
            <a:p>
              <a:pPr algn="ctr" defTabSz="1828800"/>
              <a:r>
                <a:rPr lang="tr-TR" sz="2000" dirty="0">
                  <a:solidFill>
                    <a:srgbClr val="3C3C3C"/>
                  </a:solidFill>
                  <a:latin typeface="CamberW04-Bold" pitchFamily="2" charset="0"/>
                  <a:ea typeface="Open Sans Bold" panose="020B0806030504020204" pitchFamily="34" charset="0"/>
                  <a:cs typeface="DIN Pro Regular" panose="020B0504020101020102" pitchFamily="34" charset="0"/>
                </a:rPr>
                <a:t>2 Yıl geçmeden yeniden başvuru yapamaz</a:t>
              </a:r>
              <a:endParaRPr lang="en-US" sz="2000" dirty="0">
                <a:solidFill>
                  <a:srgbClr val="3C3C3C"/>
                </a:solidFill>
                <a:latin typeface="CamberW04-Bold" pitchFamily="2" charset="0"/>
                <a:ea typeface="Open Sans Bold" panose="020B0806030504020204" pitchFamily="34" charset="0"/>
                <a:cs typeface="DIN Pro Regular" panose="020B0504020101020102" pitchFamily="34" charset="0"/>
              </a:endParaRPr>
            </a:p>
          </p:txBody>
        </p:sp>
      </p:grpSp>
      <p:grpSp>
        <p:nvGrpSpPr>
          <p:cNvPr id="9" name="Group 8"/>
          <p:cNvGrpSpPr/>
          <p:nvPr/>
        </p:nvGrpSpPr>
        <p:grpSpPr>
          <a:xfrm>
            <a:off x="9545939" y="4845787"/>
            <a:ext cx="5313748" cy="5313748"/>
            <a:chOff x="2472627" y="4029946"/>
            <a:chExt cx="3129122" cy="3129122"/>
          </a:xfrm>
        </p:grpSpPr>
        <p:grpSp>
          <p:nvGrpSpPr>
            <p:cNvPr id="47" name="Group 46"/>
            <p:cNvGrpSpPr/>
            <p:nvPr/>
          </p:nvGrpSpPr>
          <p:grpSpPr>
            <a:xfrm>
              <a:off x="2472627" y="4029946"/>
              <a:ext cx="3129122" cy="3129122"/>
              <a:chOff x="2420438" y="3567681"/>
              <a:chExt cx="3413530" cy="3413530"/>
            </a:xfrm>
            <a:effectLst>
              <a:outerShdw blurRad="254000" dist="76200" dir="2700000" algn="tl" rotWithShape="0">
                <a:prstClr val="black">
                  <a:alpha val="40000"/>
                </a:prstClr>
              </a:outerShdw>
            </a:effectLst>
          </p:grpSpPr>
          <p:sp>
            <p:nvSpPr>
              <p:cNvPr id="24" name="Oval 23"/>
              <p:cNvSpPr/>
              <p:nvPr/>
            </p:nvSpPr>
            <p:spPr>
              <a:xfrm>
                <a:off x="2420438" y="3567681"/>
                <a:ext cx="3413530" cy="3413530"/>
              </a:xfrm>
              <a:prstGeom prst="ellipse">
                <a:avLst/>
              </a:prstGeom>
              <a:gradFill flip="none" rotWithShape="1">
                <a:gsLst>
                  <a:gs pos="1000">
                    <a:srgbClr val="FFFFFF"/>
                  </a:gs>
                  <a:gs pos="100000">
                    <a:srgbClr val="D9D9D9"/>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sp>
            <p:nvSpPr>
              <p:cNvPr id="25" name="Oval 24"/>
              <p:cNvSpPr/>
              <p:nvPr/>
            </p:nvSpPr>
            <p:spPr>
              <a:xfrm>
                <a:off x="2461074" y="3608317"/>
                <a:ext cx="3332258" cy="3332258"/>
              </a:xfrm>
              <a:prstGeom prst="ellipse">
                <a:avLst/>
              </a:prstGeom>
              <a:gradFill flip="none" rotWithShape="1">
                <a:gsLst>
                  <a:gs pos="1000">
                    <a:srgbClr val="FFFFFF"/>
                  </a:gs>
                  <a:gs pos="100000">
                    <a:srgbClr val="D9D9D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dirty="0">
                  <a:solidFill>
                    <a:prstClr val="white"/>
                  </a:solidFill>
                  <a:latin typeface="CamberW04-Bold" pitchFamily="2" charset="0"/>
                </a:endParaRPr>
              </a:p>
            </p:txBody>
          </p:sp>
        </p:grpSp>
        <p:sp>
          <p:nvSpPr>
            <p:cNvPr id="26" name="Oval 25"/>
            <p:cNvSpPr/>
            <p:nvPr/>
          </p:nvSpPr>
          <p:spPr>
            <a:xfrm>
              <a:off x="2807795" y="4447017"/>
              <a:ext cx="2376885" cy="2294981"/>
            </a:xfrm>
            <a:prstGeom prst="ellipse">
              <a:avLst/>
            </a:prstGeom>
            <a:gradFill flip="none" rotWithShape="1">
              <a:gsLst>
                <a:gs pos="1000">
                  <a:srgbClr val="FFFFFF"/>
                </a:gs>
                <a:gs pos="100000">
                  <a:srgbClr val="D9D9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en-US" sz="3200" dirty="0">
                  <a:solidFill>
                    <a:srgbClr val="3C3C3C"/>
                  </a:solidFill>
                  <a:latin typeface="CamberW04-Bold" pitchFamily="2" charset="0"/>
                  <a:ea typeface="Open Sans Bold" panose="020B0806030504020204" pitchFamily="34" charset="0"/>
                  <a:cs typeface="DIN Pro Regular" panose="020B0504020101020102" pitchFamily="34" charset="0"/>
                </a:rPr>
                <a:t>Tam </a:t>
              </a:r>
              <a:r>
                <a:rPr lang="en-US" sz="3200" dirty="0" err="1">
                  <a:solidFill>
                    <a:srgbClr val="3C3C3C"/>
                  </a:solidFill>
                  <a:latin typeface="CamberW04-Bold" pitchFamily="2" charset="0"/>
                  <a:ea typeface="Open Sans Bold" panose="020B0806030504020204" pitchFamily="34" charset="0"/>
                  <a:cs typeface="DIN Pro Regular" panose="020B0504020101020102" pitchFamily="34" charset="0"/>
                </a:rPr>
                <a:t>Akreditasyon</a:t>
              </a:r>
              <a:r>
                <a:rPr lang="en-US" sz="3200" dirty="0">
                  <a:solidFill>
                    <a:srgbClr val="3C3C3C"/>
                  </a:solidFill>
                  <a:latin typeface="CamberW04-Bold" pitchFamily="2" charset="0"/>
                  <a:ea typeface="Open Sans Bold" panose="020B0806030504020204" pitchFamily="34" charset="0"/>
                  <a:cs typeface="DIN Pro Regular" panose="020B0504020101020102" pitchFamily="34" charset="0"/>
                </a:rPr>
                <a:t> </a:t>
              </a:r>
            </a:p>
            <a:p>
              <a:pPr algn="ctr" defTabSz="1828800"/>
              <a:r>
                <a:rPr lang="en-US" sz="4400" dirty="0">
                  <a:solidFill>
                    <a:srgbClr val="3C3C3C"/>
                  </a:solidFill>
                  <a:latin typeface="CamberW04-Bold" pitchFamily="2" charset="0"/>
                  <a:ea typeface="Open Sans Bold" panose="020B0806030504020204" pitchFamily="34" charset="0"/>
                  <a:cs typeface="DIN Pro Regular" panose="020B0504020101020102" pitchFamily="34" charset="0"/>
                </a:rPr>
                <a:t>5 </a:t>
              </a:r>
              <a:r>
                <a:rPr lang="en-US" sz="4400" dirty="0" err="1">
                  <a:solidFill>
                    <a:srgbClr val="3C3C3C"/>
                  </a:solidFill>
                  <a:latin typeface="CamberW04-Bold" pitchFamily="2" charset="0"/>
                  <a:ea typeface="Open Sans Bold" panose="020B0806030504020204" pitchFamily="34" charset="0"/>
                  <a:cs typeface="DIN Pro Regular" panose="020B0504020101020102" pitchFamily="34" charset="0"/>
                </a:rPr>
                <a:t>yıl</a:t>
              </a:r>
              <a:endParaRPr lang="en-US" sz="4400" dirty="0">
                <a:solidFill>
                  <a:srgbClr val="3C3C3C"/>
                </a:solidFill>
                <a:latin typeface="CamberW04-Bold" pitchFamily="2" charset="0"/>
                <a:ea typeface="Open Sans Bold" panose="020B0806030504020204" pitchFamily="34" charset="0"/>
                <a:cs typeface="DIN Pro Regular" panose="020B0504020101020102" pitchFamily="34" charset="0"/>
              </a:endParaRPr>
            </a:p>
          </p:txBody>
        </p:sp>
      </p:grpSp>
      <p:grpSp>
        <p:nvGrpSpPr>
          <p:cNvPr id="6" name="Group 5"/>
          <p:cNvGrpSpPr/>
          <p:nvPr/>
        </p:nvGrpSpPr>
        <p:grpSpPr>
          <a:xfrm>
            <a:off x="4534231" y="6098235"/>
            <a:ext cx="3960499" cy="3960499"/>
            <a:chOff x="295030" y="4857891"/>
            <a:chExt cx="2332231" cy="2332231"/>
          </a:xfrm>
        </p:grpSpPr>
        <p:grpSp>
          <p:nvGrpSpPr>
            <p:cNvPr id="48" name="Group 47"/>
            <p:cNvGrpSpPr/>
            <p:nvPr/>
          </p:nvGrpSpPr>
          <p:grpSpPr>
            <a:xfrm>
              <a:off x="295030" y="4857891"/>
              <a:ext cx="2332231" cy="2332231"/>
              <a:chOff x="44917" y="4470879"/>
              <a:chExt cx="2544209" cy="2544209"/>
            </a:xfrm>
            <a:effectLst>
              <a:outerShdw blurRad="254000" dist="76200" dir="2700000" algn="tl" rotWithShape="0">
                <a:prstClr val="black">
                  <a:alpha val="40000"/>
                </a:prstClr>
              </a:outerShdw>
            </a:effectLst>
          </p:grpSpPr>
          <p:sp>
            <p:nvSpPr>
              <p:cNvPr id="7" name="Oval 6"/>
              <p:cNvSpPr/>
              <p:nvPr/>
            </p:nvSpPr>
            <p:spPr>
              <a:xfrm>
                <a:off x="44917" y="4470879"/>
                <a:ext cx="2544209" cy="2544209"/>
              </a:xfrm>
              <a:prstGeom prst="ellipse">
                <a:avLst/>
              </a:prstGeom>
              <a:gradFill flip="none" rotWithShape="1">
                <a:gsLst>
                  <a:gs pos="1000">
                    <a:srgbClr val="FFFFFF"/>
                  </a:gs>
                  <a:gs pos="100000">
                    <a:srgbClr val="D9D9D9"/>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200">
                  <a:solidFill>
                    <a:prstClr val="white"/>
                  </a:solidFill>
                  <a:latin typeface="Calibri" panose="020F0502020204030204"/>
                </a:endParaRPr>
              </a:p>
            </p:txBody>
          </p:sp>
          <p:sp>
            <p:nvSpPr>
              <p:cNvPr id="8" name="Oval 7"/>
              <p:cNvSpPr/>
              <p:nvPr/>
            </p:nvSpPr>
            <p:spPr>
              <a:xfrm>
                <a:off x="75205" y="4501167"/>
                <a:ext cx="2483634" cy="2483634"/>
              </a:xfrm>
              <a:prstGeom prst="ellipse">
                <a:avLst/>
              </a:prstGeom>
              <a:gradFill flip="none" rotWithShape="1">
                <a:gsLst>
                  <a:gs pos="1000">
                    <a:srgbClr val="FFFFFF"/>
                  </a:gs>
                  <a:gs pos="100000">
                    <a:srgbClr val="D9D9D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200">
                  <a:solidFill>
                    <a:prstClr val="white"/>
                  </a:solidFill>
                  <a:latin typeface="Calibri" panose="020F0502020204030204"/>
                </a:endParaRPr>
              </a:p>
            </p:txBody>
          </p:sp>
        </p:grpSp>
        <p:sp>
          <p:nvSpPr>
            <p:cNvPr id="15" name="Oval 14"/>
            <p:cNvSpPr/>
            <p:nvPr/>
          </p:nvSpPr>
          <p:spPr>
            <a:xfrm>
              <a:off x="400601" y="5052319"/>
              <a:ext cx="2119663" cy="1942696"/>
            </a:xfrm>
            <a:prstGeom prst="ellipse">
              <a:avLst/>
            </a:prstGeom>
            <a:gradFill flip="none" rotWithShape="1">
              <a:gsLst>
                <a:gs pos="1000">
                  <a:srgbClr val="FFFFFF"/>
                </a:gs>
                <a:gs pos="100000">
                  <a:srgbClr val="D9D9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tr-TR" sz="2800" dirty="0">
                  <a:solidFill>
                    <a:prstClr val="black"/>
                  </a:solidFill>
                  <a:latin typeface="CamberW04-Bold" pitchFamily="2" charset="0"/>
                  <a:cs typeface="DIN Pro Regular" panose="020B0504020101020102" pitchFamily="34" charset="0"/>
                </a:rPr>
                <a:t>Koşullu Akreditasyon</a:t>
              </a:r>
            </a:p>
            <a:p>
              <a:pPr algn="ctr" defTabSz="1828800"/>
              <a:r>
                <a:rPr lang="tr-TR" sz="4400" dirty="0">
                  <a:solidFill>
                    <a:prstClr val="black"/>
                  </a:solidFill>
                  <a:latin typeface="CamberW04-Bold" pitchFamily="2" charset="0"/>
                  <a:cs typeface="DIN Pro Regular" panose="020B0504020101020102" pitchFamily="34" charset="0"/>
                </a:rPr>
                <a:t>2 Yıl</a:t>
              </a:r>
            </a:p>
            <a:p>
              <a:pPr algn="ctr" defTabSz="1828800"/>
              <a:endParaRPr lang="en-US" sz="3600" dirty="0">
                <a:solidFill>
                  <a:prstClr val="black"/>
                </a:solidFill>
                <a:latin typeface="CamberW04-Bold" pitchFamily="2" charset="0"/>
                <a:ea typeface="Open Sans Bold" panose="020B0806030504020204" pitchFamily="34" charset="0"/>
                <a:cs typeface="Open Sans Bold" panose="020B0806030504020204" pitchFamily="34" charset="0"/>
              </a:endParaRPr>
            </a:p>
          </p:txBody>
        </p:sp>
      </p:grpSp>
    </p:spTree>
    <p:extLst>
      <p:ext uri="{BB962C8B-B14F-4D97-AF65-F5344CB8AC3E}">
        <p14:creationId xmlns:p14="http://schemas.microsoft.com/office/powerpoint/2010/main" val="16899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ppt_x"/>
                                          </p:val>
                                        </p:tav>
                                        <p:tav tm="100000">
                                          <p:val>
                                            <p:strVal val="#ppt_x"/>
                                          </p:val>
                                        </p:tav>
                                      </p:tavLst>
                                    </p:anim>
                                    <p:anim calcmode="lin" valueType="num">
                                      <p:cBhvr additive="base">
                                        <p:cTn id="52" dur="500" fill="hold"/>
                                        <p:tgtEl>
                                          <p:spTgt spid="6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xmlns="" id="{C7E6656D-394B-417E-AE43-47592A714411}"/>
              </a:ext>
            </a:extLst>
          </p:cNvPr>
          <p:cNvSpPr txBox="1"/>
          <p:nvPr/>
        </p:nvSpPr>
        <p:spPr>
          <a:xfrm>
            <a:off x="3567713" y="1067560"/>
            <a:ext cx="18015937" cy="1446550"/>
          </a:xfrm>
          <a:prstGeom prst="rect">
            <a:avLst/>
          </a:prstGeom>
          <a:noFill/>
        </p:spPr>
        <p:txBody>
          <a:bodyPr wrap="square" rtlCol="0">
            <a:spAutoFit/>
          </a:bodyPr>
          <a:lstStyle/>
          <a:p>
            <a:pPr algn="ctr" defTabSz="457108">
              <a:defRPr/>
            </a:pPr>
            <a:r>
              <a:rPr lang="tr-TR" sz="8800" dirty="0">
                <a:solidFill>
                  <a:srgbClr val="4472C4"/>
                </a:solidFill>
                <a:latin typeface="CamberW04-Light" pitchFamily="2" charset="0"/>
              </a:rPr>
              <a:t>Diğer Hükümler</a:t>
            </a:r>
            <a:endParaRPr lang="en-US" sz="8800" b="1" dirty="0">
              <a:solidFill>
                <a:srgbClr val="4472C4"/>
              </a:solidFill>
              <a:latin typeface="CamberW04-Light" pitchFamily="2" charset="0"/>
            </a:endParaRPr>
          </a:p>
        </p:txBody>
      </p:sp>
      <p:sp>
        <p:nvSpPr>
          <p:cNvPr id="3" name="TextBox 4">
            <a:extLst>
              <a:ext uri="{FF2B5EF4-FFF2-40B4-BE49-F238E27FC236}">
                <a16:creationId xmlns:a16="http://schemas.microsoft.com/office/drawing/2014/main" xmlns="" id="{C36B2DAD-6436-47B7-8252-D5BFE275EB1D}"/>
              </a:ext>
            </a:extLst>
          </p:cNvPr>
          <p:cNvSpPr txBox="1"/>
          <p:nvPr/>
        </p:nvSpPr>
        <p:spPr>
          <a:xfrm>
            <a:off x="7000332" y="3922005"/>
            <a:ext cx="11474766" cy="2031325"/>
          </a:xfrm>
          <a:prstGeom prst="rect">
            <a:avLst/>
          </a:prstGeom>
          <a:solidFill>
            <a:schemeClr val="tx1">
              <a:lumMod val="90000"/>
              <a:lumOff val="10000"/>
              <a:alpha val="9000"/>
            </a:schemeClr>
          </a:solidFill>
        </p:spPr>
        <p:txBody>
          <a:bodyPr wrap="square" lIns="914400" tIns="365760" rIns="457200" bIns="365760" rtlCol="0" anchor="ctr">
            <a:spAutoFit/>
          </a:bodyPr>
          <a:lstStyle/>
          <a:p>
            <a:pPr algn="just"/>
            <a:r>
              <a:rPr lang="pt-BR" sz="2800" dirty="0"/>
              <a:t>Kurumsal akreditasyon programı kapsamında akreditasyonun reddi kararı verilen yükseköğretim kurumları bu kararı izleyen en erken iki yıl sonra tekrar kurumsal akreditasyon programına başvuru yapar.</a:t>
            </a:r>
            <a:endParaRPr lang="en-US" sz="2800" dirty="0"/>
          </a:p>
        </p:txBody>
      </p:sp>
      <p:sp>
        <p:nvSpPr>
          <p:cNvPr id="4" name="Oval 3">
            <a:extLst>
              <a:ext uri="{FF2B5EF4-FFF2-40B4-BE49-F238E27FC236}">
                <a16:creationId xmlns:a16="http://schemas.microsoft.com/office/drawing/2014/main" xmlns="" id="{D7E1A8F1-A391-48DC-AEC7-1D0FF7929233}"/>
              </a:ext>
            </a:extLst>
          </p:cNvPr>
          <p:cNvSpPr/>
          <p:nvPr/>
        </p:nvSpPr>
        <p:spPr>
          <a:xfrm>
            <a:off x="5912077" y="4094717"/>
            <a:ext cx="1685903" cy="16859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8800" dirty="0">
                <a:latin typeface="Designball-Finance-01" pitchFamily="2" charset="0"/>
                <a:cs typeface="Arial" panose="020B0604020202020204" pitchFamily="34" charset="0"/>
              </a:rPr>
              <a:t>s</a:t>
            </a:r>
          </a:p>
        </p:txBody>
      </p:sp>
      <p:sp>
        <p:nvSpPr>
          <p:cNvPr id="5" name="TextBox 4">
            <a:extLst>
              <a:ext uri="{FF2B5EF4-FFF2-40B4-BE49-F238E27FC236}">
                <a16:creationId xmlns:a16="http://schemas.microsoft.com/office/drawing/2014/main" xmlns="" id="{D3662BE7-6E65-4846-A1AC-165CC4C9194A}"/>
              </a:ext>
            </a:extLst>
          </p:cNvPr>
          <p:cNvSpPr txBox="1"/>
          <p:nvPr/>
        </p:nvSpPr>
        <p:spPr>
          <a:xfrm>
            <a:off x="7000332" y="6345562"/>
            <a:ext cx="11474766" cy="2031325"/>
          </a:xfrm>
          <a:prstGeom prst="rect">
            <a:avLst/>
          </a:prstGeom>
          <a:solidFill>
            <a:schemeClr val="tx1">
              <a:lumMod val="90000"/>
              <a:lumOff val="10000"/>
              <a:alpha val="9000"/>
            </a:schemeClr>
          </a:solidFill>
        </p:spPr>
        <p:txBody>
          <a:bodyPr wrap="square" lIns="914400" tIns="365760" rIns="457200" bIns="365760" rtlCol="0" anchor="ctr">
            <a:spAutoFit/>
          </a:bodyPr>
          <a:lstStyle/>
          <a:p>
            <a:pPr algn="just"/>
            <a:r>
              <a:rPr lang="pt-BR" sz="2800" dirty="0"/>
              <a:t>Kurumsal akreditasyon programı kapsamında değerlendirmesi gerçekleştirilen kurumlar kurumsal dış değerlendirme programından muaf olurlar.</a:t>
            </a:r>
            <a:endParaRPr lang="en-US" sz="2800" dirty="0"/>
          </a:p>
        </p:txBody>
      </p:sp>
      <p:sp>
        <p:nvSpPr>
          <p:cNvPr id="6" name="Oval 5">
            <a:extLst>
              <a:ext uri="{FF2B5EF4-FFF2-40B4-BE49-F238E27FC236}">
                <a16:creationId xmlns:a16="http://schemas.microsoft.com/office/drawing/2014/main" xmlns="" id="{05AA6D1C-81E8-4E1B-A5E0-D4D10FEBA2CB}"/>
              </a:ext>
            </a:extLst>
          </p:cNvPr>
          <p:cNvSpPr/>
          <p:nvPr/>
        </p:nvSpPr>
        <p:spPr>
          <a:xfrm>
            <a:off x="5912076" y="6518272"/>
            <a:ext cx="1685903" cy="16859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8800">
                <a:latin typeface="Designball-Finance-01" pitchFamily="2" charset="0"/>
                <a:cs typeface="Arial" panose="020B0604020202020204" pitchFamily="34" charset="0"/>
              </a:rPr>
              <a:t>s</a:t>
            </a:r>
          </a:p>
        </p:txBody>
      </p:sp>
      <p:sp>
        <p:nvSpPr>
          <p:cNvPr id="7" name="TextBox 4">
            <a:extLst>
              <a:ext uri="{FF2B5EF4-FFF2-40B4-BE49-F238E27FC236}">
                <a16:creationId xmlns:a16="http://schemas.microsoft.com/office/drawing/2014/main" xmlns="" id="{4BBCCCF5-486B-4613-8F5B-E26F0C447962}"/>
              </a:ext>
            </a:extLst>
          </p:cNvPr>
          <p:cNvSpPr txBox="1"/>
          <p:nvPr/>
        </p:nvSpPr>
        <p:spPr>
          <a:xfrm>
            <a:off x="7000332" y="8585789"/>
            <a:ext cx="11474766" cy="4062651"/>
          </a:xfrm>
          <a:prstGeom prst="rect">
            <a:avLst/>
          </a:prstGeom>
          <a:solidFill>
            <a:schemeClr val="tx1">
              <a:lumMod val="90000"/>
              <a:lumOff val="10000"/>
              <a:alpha val="9000"/>
            </a:schemeClr>
          </a:solidFill>
        </p:spPr>
        <p:txBody>
          <a:bodyPr wrap="square" lIns="914400" tIns="365760" rIns="457200" bIns="365760" rtlCol="0" anchor="ctr">
            <a:spAutoFit/>
          </a:bodyPr>
          <a:lstStyle/>
          <a:p>
            <a:pPr algn="just"/>
            <a:r>
              <a:rPr lang="pt-BR" sz="2400" dirty="0"/>
              <a:t>Kurumsal akreditasyon programı kapsamında iki yıl süreyle koşullu akreditasyon alan yükseköğretim kurumlarına bu iki yılın sonunda ara değerlendirme gerçekleştirilir. Ara değerlendirme neticesinde kurumsal akreditasyon raporunda yer alan gelişmeye açık yanları iyileştiren kurumlara tam akreditasyon kararı verilir. Aksi durumda akreditasyonun reddi kararı verilir. Beş yıl süreyle tam akreditasyon alan yükseköğretim kurumlarına akreditasyonu izleyen en erken ikinci yılda ara değerlendirme gerçekleştirilir. Ara değerlendirme neticesinde tam akreditasyon koşullarını sürdüremeyen yükseköğretim kurumları için akreditasyonun reddi kararı verilir.</a:t>
            </a:r>
            <a:endParaRPr lang="en-US" sz="2400" dirty="0"/>
          </a:p>
        </p:txBody>
      </p:sp>
      <p:sp>
        <p:nvSpPr>
          <p:cNvPr id="8" name="Oval 7">
            <a:extLst>
              <a:ext uri="{FF2B5EF4-FFF2-40B4-BE49-F238E27FC236}">
                <a16:creationId xmlns:a16="http://schemas.microsoft.com/office/drawing/2014/main" xmlns="" id="{E8E09EE8-02B4-4B04-B066-0A93BF19B8BC}"/>
              </a:ext>
            </a:extLst>
          </p:cNvPr>
          <p:cNvSpPr/>
          <p:nvPr/>
        </p:nvSpPr>
        <p:spPr>
          <a:xfrm>
            <a:off x="5912076" y="9738066"/>
            <a:ext cx="1685903" cy="16859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8800">
                <a:latin typeface="Designball-Finance-01" pitchFamily="2" charset="0"/>
                <a:cs typeface="Arial" panose="020B0604020202020204" pitchFamily="34" charset="0"/>
              </a:rPr>
              <a:t>s</a:t>
            </a:r>
          </a:p>
        </p:txBody>
      </p:sp>
    </p:spTree>
    <p:extLst>
      <p:ext uri="{BB962C8B-B14F-4D97-AF65-F5344CB8AC3E}">
        <p14:creationId xmlns:p14="http://schemas.microsoft.com/office/powerpoint/2010/main" val="257199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360"/>
                                          </p:val>
                                        </p:tav>
                                        <p:tav tm="100000">
                                          <p:val>
                                            <p:fltVal val="0"/>
                                          </p:val>
                                        </p:tav>
                                      </p:tavLst>
                                    </p:anim>
                                    <p:animEffect transition="in" filter="fade">
                                      <p:cBhvr>
                                        <p:cTn id="16" dur="300"/>
                                        <p:tgtEl>
                                          <p:spTgt spid="4"/>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300" fill="hold"/>
                                        <p:tgtEl>
                                          <p:spTgt spid="6"/>
                                        </p:tgtEl>
                                        <p:attrNameLst>
                                          <p:attrName>ppt_w</p:attrName>
                                        </p:attrNameLst>
                                      </p:cBhvr>
                                      <p:tavLst>
                                        <p:tav tm="0">
                                          <p:val>
                                            <p:fltVal val="0"/>
                                          </p:val>
                                        </p:tav>
                                        <p:tav tm="100000">
                                          <p:val>
                                            <p:strVal val="#ppt_w"/>
                                          </p:val>
                                        </p:tav>
                                      </p:tavLst>
                                    </p:anim>
                                    <p:anim calcmode="lin" valueType="num">
                                      <p:cBhvr>
                                        <p:cTn id="23" dur="300" fill="hold"/>
                                        <p:tgtEl>
                                          <p:spTgt spid="6"/>
                                        </p:tgtEl>
                                        <p:attrNameLst>
                                          <p:attrName>ppt_h</p:attrName>
                                        </p:attrNameLst>
                                      </p:cBhvr>
                                      <p:tavLst>
                                        <p:tav tm="0">
                                          <p:val>
                                            <p:fltVal val="0"/>
                                          </p:val>
                                        </p:tav>
                                        <p:tav tm="100000">
                                          <p:val>
                                            <p:strVal val="#ppt_h"/>
                                          </p:val>
                                        </p:tav>
                                      </p:tavLst>
                                    </p:anim>
                                    <p:anim calcmode="lin" valueType="num">
                                      <p:cBhvr>
                                        <p:cTn id="24" dur="300" fill="hold"/>
                                        <p:tgtEl>
                                          <p:spTgt spid="6"/>
                                        </p:tgtEl>
                                        <p:attrNameLst>
                                          <p:attrName>style.rotation</p:attrName>
                                        </p:attrNameLst>
                                      </p:cBhvr>
                                      <p:tavLst>
                                        <p:tav tm="0">
                                          <p:val>
                                            <p:fltVal val="360"/>
                                          </p:val>
                                        </p:tav>
                                        <p:tav tm="100000">
                                          <p:val>
                                            <p:fltVal val="0"/>
                                          </p:val>
                                        </p:tav>
                                      </p:tavLst>
                                    </p:anim>
                                    <p:animEffect transition="in" filter="fade">
                                      <p:cBhvr>
                                        <p:cTn id="25" dur="300"/>
                                        <p:tgtEl>
                                          <p:spTgt spid="6"/>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00"/>
                                        <p:tgtEl>
                                          <p:spTgt spid="7"/>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00" fill="hold"/>
                                        <p:tgtEl>
                                          <p:spTgt spid="8"/>
                                        </p:tgtEl>
                                        <p:attrNameLst>
                                          <p:attrName>ppt_w</p:attrName>
                                        </p:attrNameLst>
                                      </p:cBhvr>
                                      <p:tavLst>
                                        <p:tav tm="0">
                                          <p:val>
                                            <p:fltVal val="0"/>
                                          </p:val>
                                        </p:tav>
                                        <p:tav tm="100000">
                                          <p:val>
                                            <p:strVal val="#ppt_w"/>
                                          </p:val>
                                        </p:tav>
                                      </p:tavLst>
                                    </p:anim>
                                    <p:anim calcmode="lin" valueType="num">
                                      <p:cBhvr>
                                        <p:cTn id="32" dur="300" fill="hold"/>
                                        <p:tgtEl>
                                          <p:spTgt spid="8"/>
                                        </p:tgtEl>
                                        <p:attrNameLst>
                                          <p:attrName>ppt_h</p:attrName>
                                        </p:attrNameLst>
                                      </p:cBhvr>
                                      <p:tavLst>
                                        <p:tav tm="0">
                                          <p:val>
                                            <p:fltVal val="0"/>
                                          </p:val>
                                        </p:tav>
                                        <p:tav tm="100000">
                                          <p:val>
                                            <p:strVal val="#ppt_h"/>
                                          </p:val>
                                        </p:tav>
                                      </p:tavLst>
                                    </p:anim>
                                    <p:anim calcmode="lin" valueType="num">
                                      <p:cBhvr>
                                        <p:cTn id="33" dur="300" fill="hold"/>
                                        <p:tgtEl>
                                          <p:spTgt spid="8"/>
                                        </p:tgtEl>
                                        <p:attrNameLst>
                                          <p:attrName>style.rotation</p:attrName>
                                        </p:attrNameLst>
                                      </p:cBhvr>
                                      <p:tavLst>
                                        <p:tav tm="0">
                                          <p:val>
                                            <p:fltVal val="360"/>
                                          </p:val>
                                        </p:tav>
                                        <p:tav tm="100000">
                                          <p:val>
                                            <p:fltVal val="0"/>
                                          </p:val>
                                        </p:tav>
                                      </p:tavLst>
                                    </p:anim>
                                    <p:animEffect transition="in" filter="fade">
                                      <p:cBhvr>
                                        <p:cTn id="34"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xmlns="" id="{510CED4C-3842-439E-B437-A82CBB98AE24}"/>
              </a:ext>
            </a:extLst>
          </p:cNvPr>
          <p:cNvSpPr txBox="1"/>
          <p:nvPr/>
        </p:nvSpPr>
        <p:spPr>
          <a:xfrm>
            <a:off x="3185618" y="121128"/>
            <a:ext cx="18015937" cy="1446550"/>
          </a:xfrm>
          <a:prstGeom prst="rect">
            <a:avLst/>
          </a:prstGeom>
          <a:noFill/>
        </p:spPr>
        <p:txBody>
          <a:bodyPr wrap="square" rtlCol="0">
            <a:spAutoFit/>
          </a:bodyPr>
          <a:lstStyle/>
          <a:p>
            <a:pPr algn="ctr" defTabSz="457108">
              <a:defRPr/>
            </a:pPr>
            <a:r>
              <a:rPr lang="tr-TR" sz="8800" dirty="0">
                <a:solidFill>
                  <a:srgbClr val="4472C4"/>
                </a:solidFill>
                <a:latin typeface="CamberW04-Light" pitchFamily="2" charset="0"/>
              </a:rPr>
              <a:t>Geçici Madde</a:t>
            </a:r>
            <a:endParaRPr lang="en-US" sz="8800" b="1" dirty="0">
              <a:solidFill>
                <a:srgbClr val="4472C4"/>
              </a:solidFill>
              <a:latin typeface="CamberW04-Light" pitchFamily="2" charset="0"/>
            </a:endParaRPr>
          </a:p>
        </p:txBody>
      </p:sp>
      <p:sp>
        <p:nvSpPr>
          <p:cNvPr id="3" name="TextBox 4">
            <a:extLst>
              <a:ext uri="{FF2B5EF4-FFF2-40B4-BE49-F238E27FC236}">
                <a16:creationId xmlns:a16="http://schemas.microsoft.com/office/drawing/2014/main" xmlns="" id="{0D226FED-F328-4EFA-A826-DAC569AD39F8}"/>
              </a:ext>
            </a:extLst>
          </p:cNvPr>
          <p:cNvSpPr txBox="1"/>
          <p:nvPr/>
        </p:nvSpPr>
        <p:spPr>
          <a:xfrm>
            <a:off x="7000332" y="1477169"/>
            <a:ext cx="11474766" cy="4616648"/>
          </a:xfrm>
          <a:prstGeom prst="rect">
            <a:avLst/>
          </a:prstGeom>
          <a:solidFill>
            <a:schemeClr val="tx1">
              <a:lumMod val="90000"/>
              <a:lumOff val="10000"/>
              <a:alpha val="9000"/>
            </a:schemeClr>
          </a:solidFill>
        </p:spPr>
        <p:txBody>
          <a:bodyPr wrap="square" lIns="914400" tIns="365760" rIns="457200" bIns="365760" rtlCol="0" anchor="ctr">
            <a:spAutoFit/>
          </a:bodyPr>
          <a:lstStyle/>
          <a:p>
            <a:pPr algn="just"/>
            <a:r>
              <a:rPr lang="pt-BR" sz="2800" b="1" dirty="0"/>
              <a:t>Kurumsal dış değerlendirme programı kapsamında değerlendirilen yükseköğretim kurumlarına ilişkin kurumsal akreditasyon uygulaması</a:t>
            </a:r>
            <a:endParaRPr lang="tr-TR" sz="2800" b="1" dirty="0"/>
          </a:p>
          <a:p>
            <a:pPr algn="just"/>
            <a:endParaRPr lang="tr-TR" sz="2800" dirty="0"/>
          </a:p>
          <a:p>
            <a:pPr algn="just"/>
            <a:r>
              <a:rPr lang="en-US" sz="2800" dirty="0"/>
              <a:t>Bu </a:t>
            </a:r>
            <a:r>
              <a:rPr lang="en-US" sz="2800" dirty="0" err="1"/>
              <a:t>maddenin</a:t>
            </a:r>
            <a:r>
              <a:rPr lang="en-US" sz="2800" dirty="0"/>
              <a:t> </a:t>
            </a:r>
            <a:r>
              <a:rPr lang="en-US" sz="2800" dirty="0" err="1"/>
              <a:t>yürürlüğe</a:t>
            </a:r>
            <a:r>
              <a:rPr lang="en-US" sz="2800" dirty="0"/>
              <a:t> </a:t>
            </a:r>
            <a:r>
              <a:rPr lang="en-US" sz="2800" dirty="0" err="1"/>
              <a:t>girdiği</a:t>
            </a:r>
            <a:r>
              <a:rPr lang="en-US" sz="2800" dirty="0"/>
              <a:t> </a:t>
            </a:r>
            <a:r>
              <a:rPr lang="en-US" sz="2800" dirty="0" err="1"/>
              <a:t>tarihten</a:t>
            </a:r>
            <a:r>
              <a:rPr lang="en-US" sz="2800" dirty="0"/>
              <a:t> </a:t>
            </a:r>
            <a:r>
              <a:rPr lang="en-US" sz="2800" dirty="0" err="1"/>
              <a:t>önce</a:t>
            </a:r>
            <a:r>
              <a:rPr lang="en-US" sz="2800" dirty="0"/>
              <a:t> </a:t>
            </a:r>
            <a:r>
              <a:rPr lang="en-US" sz="2800" dirty="0" err="1"/>
              <a:t>kurumsal</a:t>
            </a:r>
            <a:r>
              <a:rPr lang="en-US" sz="2800" dirty="0"/>
              <a:t> </a:t>
            </a:r>
            <a:r>
              <a:rPr lang="en-US" sz="2800" dirty="0" err="1"/>
              <a:t>dış</a:t>
            </a:r>
            <a:r>
              <a:rPr lang="en-US" sz="2800" dirty="0"/>
              <a:t> </a:t>
            </a:r>
            <a:r>
              <a:rPr lang="en-US" sz="2800" dirty="0" err="1"/>
              <a:t>değerlendirme</a:t>
            </a:r>
            <a:r>
              <a:rPr lang="en-US" sz="2800" dirty="0"/>
              <a:t> </a:t>
            </a:r>
            <a:r>
              <a:rPr lang="en-US" sz="2800" dirty="0" err="1"/>
              <a:t>programı</a:t>
            </a:r>
            <a:r>
              <a:rPr lang="en-US" sz="2800" dirty="0"/>
              <a:t> </a:t>
            </a:r>
            <a:r>
              <a:rPr lang="en-US" sz="2800" dirty="0" err="1"/>
              <a:t>kapsamında</a:t>
            </a:r>
            <a:r>
              <a:rPr lang="en-US" sz="2800" dirty="0"/>
              <a:t> </a:t>
            </a:r>
            <a:r>
              <a:rPr lang="en-US" sz="2800" dirty="0" err="1"/>
              <a:t>değerlendirilen</a:t>
            </a:r>
            <a:r>
              <a:rPr lang="en-US" sz="2800" dirty="0"/>
              <a:t> </a:t>
            </a:r>
            <a:r>
              <a:rPr lang="en-US" sz="2800" dirty="0" err="1"/>
              <a:t>yükseköğretim</a:t>
            </a:r>
            <a:r>
              <a:rPr lang="en-US" sz="2800" dirty="0"/>
              <a:t> </a:t>
            </a:r>
            <a:r>
              <a:rPr lang="en-US" sz="2800" dirty="0" err="1"/>
              <a:t>kurumlarının</a:t>
            </a:r>
            <a:r>
              <a:rPr lang="en-US" sz="2800" dirty="0"/>
              <a:t> </a:t>
            </a:r>
            <a:r>
              <a:rPr lang="en-US" sz="2800" dirty="0" err="1"/>
              <a:t>kurumsal</a:t>
            </a:r>
            <a:r>
              <a:rPr lang="en-US" sz="2800" dirty="0"/>
              <a:t> </a:t>
            </a:r>
            <a:r>
              <a:rPr lang="en-US" sz="2800" dirty="0" err="1"/>
              <a:t>akreditasyon</a:t>
            </a:r>
            <a:r>
              <a:rPr lang="en-US" sz="2800" dirty="0"/>
              <a:t> </a:t>
            </a:r>
            <a:r>
              <a:rPr lang="en-US" sz="2800" dirty="0" err="1"/>
              <a:t>programı</a:t>
            </a:r>
            <a:r>
              <a:rPr lang="en-US" sz="2800" dirty="0"/>
              <a:t> </a:t>
            </a:r>
            <a:r>
              <a:rPr lang="en-US" sz="2800" dirty="0" err="1"/>
              <a:t>kapsamına</a:t>
            </a:r>
            <a:r>
              <a:rPr lang="en-US" sz="2800" dirty="0"/>
              <a:t> </a:t>
            </a:r>
            <a:r>
              <a:rPr lang="en-US" sz="2800" dirty="0" err="1"/>
              <a:t>alınmalarına</a:t>
            </a:r>
            <a:r>
              <a:rPr lang="en-US" sz="2800" dirty="0"/>
              <a:t> </a:t>
            </a:r>
            <a:r>
              <a:rPr lang="en-US" sz="2800" dirty="0" err="1"/>
              <a:t>ilişkin</a:t>
            </a:r>
            <a:r>
              <a:rPr lang="en-US" sz="2800" dirty="0"/>
              <a:t> 21 </a:t>
            </a:r>
            <a:r>
              <a:rPr lang="en-US" sz="2800" dirty="0" err="1"/>
              <a:t>inci</a:t>
            </a:r>
            <a:r>
              <a:rPr lang="en-US" sz="2800" dirty="0"/>
              <a:t> </a:t>
            </a:r>
            <a:r>
              <a:rPr lang="en-US" sz="2800" dirty="0" err="1"/>
              <a:t>maddenin</a:t>
            </a:r>
            <a:r>
              <a:rPr lang="en-US" sz="2800" dirty="0"/>
              <a:t> </a:t>
            </a:r>
            <a:r>
              <a:rPr lang="en-US" sz="2800" dirty="0" err="1"/>
              <a:t>altıncı</a:t>
            </a:r>
            <a:r>
              <a:rPr lang="en-US" sz="2800" dirty="0"/>
              <a:t> ve </a:t>
            </a:r>
            <a:r>
              <a:rPr lang="en-US" sz="2800" dirty="0" err="1"/>
              <a:t>yedinci</a:t>
            </a:r>
            <a:r>
              <a:rPr lang="en-US" sz="2800" dirty="0"/>
              <a:t> </a:t>
            </a:r>
            <a:r>
              <a:rPr lang="en-US" sz="2800" dirty="0" err="1"/>
              <a:t>fıkralarında</a:t>
            </a:r>
            <a:r>
              <a:rPr lang="en-US" sz="2800" dirty="0"/>
              <a:t> </a:t>
            </a:r>
            <a:r>
              <a:rPr lang="en-US" sz="2800" dirty="0" err="1"/>
              <a:t>belirtilen</a:t>
            </a:r>
            <a:r>
              <a:rPr lang="en-US" sz="2800" dirty="0"/>
              <a:t> </a:t>
            </a:r>
            <a:r>
              <a:rPr lang="en-US" sz="2800" dirty="0" err="1"/>
              <a:t>süreler</a:t>
            </a:r>
            <a:r>
              <a:rPr lang="en-US" sz="2800" dirty="0"/>
              <a:t> 1/1/2022 </a:t>
            </a:r>
            <a:r>
              <a:rPr lang="en-US" sz="2800" dirty="0" err="1"/>
              <a:t>tarihinden</a:t>
            </a:r>
            <a:r>
              <a:rPr lang="en-US" sz="2800" dirty="0"/>
              <a:t> </a:t>
            </a:r>
            <a:r>
              <a:rPr lang="en-US" sz="2800" dirty="0" err="1"/>
              <a:t>itibaren</a:t>
            </a:r>
            <a:r>
              <a:rPr lang="en-US" sz="2800" dirty="0"/>
              <a:t> </a:t>
            </a:r>
            <a:r>
              <a:rPr lang="en-US" sz="2800" dirty="0" err="1"/>
              <a:t>başlar</a:t>
            </a:r>
            <a:r>
              <a:rPr lang="en-US" sz="2800" dirty="0"/>
              <a:t>.</a:t>
            </a:r>
          </a:p>
        </p:txBody>
      </p:sp>
      <p:sp>
        <p:nvSpPr>
          <p:cNvPr id="4" name="Oval 3">
            <a:extLst>
              <a:ext uri="{FF2B5EF4-FFF2-40B4-BE49-F238E27FC236}">
                <a16:creationId xmlns:a16="http://schemas.microsoft.com/office/drawing/2014/main" xmlns="" id="{AA7AD74A-3F67-494B-9CA6-EA780D3D6F9B}"/>
              </a:ext>
            </a:extLst>
          </p:cNvPr>
          <p:cNvSpPr/>
          <p:nvPr/>
        </p:nvSpPr>
        <p:spPr>
          <a:xfrm>
            <a:off x="5912077" y="2653184"/>
            <a:ext cx="1685903" cy="16859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8800" dirty="0">
                <a:latin typeface="Designball-Finance-01" pitchFamily="2" charset="0"/>
                <a:cs typeface="Arial" panose="020B0604020202020204" pitchFamily="34" charset="0"/>
              </a:rPr>
              <a:t>s</a:t>
            </a:r>
          </a:p>
        </p:txBody>
      </p:sp>
      <p:sp>
        <p:nvSpPr>
          <p:cNvPr id="5" name="TextBox 4">
            <a:extLst>
              <a:ext uri="{FF2B5EF4-FFF2-40B4-BE49-F238E27FC236}">
                <a16:creationId xmlns:a16="http://schemas.microsoft.com/office/drawing/2014/main" xmlns="" id="{B7BA6988-59D6-4741-AC32-26C62E1CE97C}"/>
              </a:ext>
            </a:extLst>
          </p:cNvPr>
          <p:cNvSpPr txBox="1"/>
          <p:nvPr/>
        </p:nvSpPr>
        <p:spPr>
          <a:xfrm>
            <a:off x="7000332" y="6329521"/>
            <a:ext cx="11474766" cy="5909310"/>
          </a:xfrm>
          <a:prstGeom prst="rect">
            <a:avLst/>
          </a:prstGeom>
          <a:solidFill>
            <a:schemeClr val="tx1">
              <a:lumMod val="90000"/>
              <a:lumOff val="10000"/>
              <a:alpha val="9000"/>
            </a:schemeClr>
          </a:solidFill>
        </p:spPr>
        <p:txBody>
          <a:bodyPr wrap="square" lIns="914400" tIns="365760" rIns="457200" bIns="365760" rtlCol="0" anchor="ctr">
            <a:spAutoFit/>
          </a:bodyPr>
          <a:lstStyle/>
          <a:p>
            <a:pPr algn="ctr"/>
            <a:r>
              <a:rPr lang="tr-TR" sz="2800" b="1" dirty="0"/>
              <a:t>UYGULAMA</a:t>
            </a:r>
          </a:p>
          <a:p>
            <a:pPr algn="just"/>
            <a:r>
              <a:rPr lang="tr-TR" sz="2800" dirty="0"/>
              <a:t>11/11/2021 tarihinden önce Kurumsal Dış Değerlendirme Programı kapsamında değerlendirilen yükseköğretim kurumlarının tamamı 2027 yılına kadar Kurumsal Akreditasyon Programı kapsamına alınacaktır.</a:t>
            </a:r>
          </a:p>
          <a:p>
            <a:pPr algn="just"/>
            <a:r>
              <a:rPr lang="tr-TR" sz="2800" dirty="0"/>
              <a:t>2017 yılında Kurumsal Dış Değerlendirme Programı kapsamına alınan bir yükseköğretim kurumu 2022 yılında zorunlu olarak Kurumsal Akreditasyon Programına dahil edilmeyecektir. Ancak 2022-2027 yılları arasında değerlendirilecek kurum sayıları için dengeli bir dağılım Kurul tarafından planlanmaktadır. Bu nedenle 2022 yılı itibarıyla </a:t>
            </a:r>
            <a:r>
              <a:rPr lang="tr-TR" sz="2800" dirty="0" err="1"/>
              <a:t>KAP’a</a:t>
            </a:r>
            <a:r>
              <a:rPr lang="tr-TR" sz="2800" dirty="0"/>
              <a:t> girecek gönüllü kurum sayısının yeterli olmaması durumunda Kurul tarafından </a:t>
            </a:r>
            <a:r>
              <a:rPr lang="tr-TR" sz="2800" b="1" u="sng" dirty="0"/>
              <a:t>SEÇİM YAPILACAKTIR</a:t>
            </a:r>
            <a:r>
              <a:rPr lang="tr-TR" sz="2800" dirty="0"/>
              <a:t>.</a:t>
            </a:r>
            <a:endParaRPr lang="en-US" sz="2800" dirty="0"/>
          </a:p>
        </p:txBody>
      </p:sp>
    </p:spTree>
    <p:extLst>
      <p:ext uri="{BB962C8B-B14F-4D97-AF65-F5344CB8AC3E}">
        <p14:creationId xmlns:p14="http://schemas.microsoft.com/office/powerpoint/2010/main" val="46820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360"/>
                                          </p:val>
                                        </p:tav>
                                        <p:tav tm="100000">
                                          <p:val>
                                            <p:fltVal val="0"/>
                                          </p:val>
                                        </p:tav>
                                      </p:tavLst>
                                    </p:anim>
                                    <p:animEffect transition="in" filter="fade">
                                      <p:cBhvr>
                                        <p:cTn id="16" dur="300"/>
                                        <p:tgtEl>
                                          <p:spTgt spid="4"/>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921109" y="10843930"/>
            <a:ext cx="12737648" cy="1938992"/>
          </a:xfrm>
          <a:prstGeom prst="rect">
            <a:avLst/>
          </a:prstGeom>
          <a:noFill/>
          <a:ln>
            <a:noFill/>
            <a:prstDash val="sysDash"/>
          </a:ln>
        </p:spPr>
        <p:style>
          <a:lnRef idx="1">
            <a:schemeClr val="accent5"/>
          </a:lnRef>
          <a:fillRef idx="2">
            <a:schemeClr val="accent5"/>
          </a:fillRef>
          <a:effectRef idx="1">
            <a:schemeClr val="accent5"/>
          </a:effectRef>
          <a:fontRef idx="minor">
            <a:schemeClr val="dk1"/>
          </a:fontRef>
        </p:style>
        <p:txBody>
          <a:bodyPr wrap="square">
            <a:spAutoFit/>
          </a:bodyPr>
          <a:lstStyle/>
          <a:p>
            <a:pPr algn="r" defTabSz="1828800"/>
            <a:r>
              <a:rPr lang="tr-TR" sz="2400" dirty="0">
                <a:solidFill>
                  <a:prstClr val="white"/>
                </a:solidFill>
                <a:latin typeface="DIN Pro Regular" panose="020B0504020101020102" pitchFamily="34" charset="0"/>
                <a:cs typeface="DIN Pro Regular" panose="020B0504020101020102" pitchFamily="34" charset="0"/>
              </a:rPr>
              <a:t>Yükseköğretim Kalite Kurulu Başkanlığı</a:t>
            </a:r>
          </a:p>
          <a:p>
            <a:pPr algn="r" defTabSz="1828800"/>
            <a:r>
              <a:rPr lang="tr-TR" sz="2400" dirty="0">
                <a:solidFill>
                  <a:prstClr val="white"/>
                </a:solidFill>
                <a:latin typeface="DIN Pro Regular" panose="020B0504020101020102" pitchFamily="34" charset="0"/>
                <a:cs typeface="DIN Pro Regular" panose="020B0504020101020102" pitchFamily="34" charset="0"/>
              </a:rPr>
              <a:t> 06800 Bilkent Ankara-Türkiye</a:t>
            </a:r>
            <a:br>
              <a:rPr lang="tr-TR" sz="2400" dirty="0">
                <a:solidFill>
                  <a:prstClr val="white"/>
                </a:solidFill>
                <a:latin typeface="DIN Pro Regular" panose="020B0504020101020102" pitchFamily="34" charset="0"/>
                <a:cs typeface="DIN Pro Regular" panose="020B0504020101020102" pitchFamily="34" charset="0"/>
              </a:rPr>
            </a:br>
            <a:r>
              <a:rPr lang="tr-TR" sz="2400" dirty="0">
                <a:solidFill>
                  <a:prstClr val="white"/>
                </a:solidFill>
                <a:latin typeface="DIN Pro Regular" panose="020B0504020101020102" pitchFamily="34" charset="0"/>
                <a:cs typeface="DIN Pro Regular" panose="020B0504020101020102" pitchFamily="34" charset="0"/>
              </a:rPr>
              <a:t>yokak@yokak.gov.tr</a:t>
            </a:r>
          </a:p>
          <a:p>
            <a:pPr algn="r" defTabSz="1828800"/>
            <a:r>
              <a:rPr lang="tr-TR" sz="2400" dirty="0">
                <a:solidFill>
                  <a:prstClr val="white"/>
                </a:solidFill>
                <a:latin typeface="DIN Pro Regular" panose="020B0504020101020102" pitchFamily="34" charset="0"/>
                <a:cs typeface="DIN Pro Regular" panose="020B0504020101020102" pitchFamily="34" charset="0"/>
              </a:rPr>
              <a:t>0 (312) 298 78 83</a:t>
            </a:r>
            <a:br>
              <a:rPr lang="tr-TR" sz="2400" dirty="0">
                <a:solidFill>
                  <a:prstClr val="white"/>
                </a:solidFill>
                <a:latin typeface="DIN Pro Regular" panose="020B0504020101020102" pitchFamily="34" charset="0"/>
                <a:cs typeface="DIN Pro Regular" panose="020B0504020101020102" pitchFamily="34" charset="0"/>
              </a:rPr>
            </a:br>
            <a:endParaRPr lang="tr-TR" sz="2400" dirty="0">
              <a:solidFill>
                <a:prstClr val="white"/>
              </a:solidFill>
              <a:latin typeface="DIN Pro Regular" panose="020B0504020101020102" pitchFamily="34" charset="0"/>
              <a:cs typeface="DIN Pro Regular" panose="020B0504020101020102" pitchFamily="34" charset="0"/>
            </a:endParaRPr>
          </a:p>
        </p:txBody>
      </p:sp>
      <p:sp>
        <p:nvSpPr>
          <p:cNvPr id="8" name="Unvan 1">
            <a:extLst>
              <a:ext uri="{FF2B5EF4-FFF2-40B4-BE49-F238E27FC236}">
                <a16:creationId xmlns:a16="http://schemas.microsoft.com/office/drawing/2014/main" xmlns="" id="{E7F82701-10B3-4F76-8F21-7C4AE7B03C9E}"/>
              </a:ext>
            </a:extLst>
          </p:cNvPr>
          <p:cNvSpPr>
            <a:spLocks noGrp="1"/>
          </p:cNvSpPr>
          <p:nvPr>
            <p:ph type="title"/>
          </p:nvPr>
        </p:nvSpPr>
        <p:spPr>
          <a:xfrm>
            <a:off x="10921109" y="6290645"/>
            <a:ext cx="12949427" cy="4233582"/>
          </a:xfrm>
          <a:noFill/>
        </p:spPr>
        <p:txBody>
          <a:bodyPr anchor="ctr">
            <a:noAutofit/>
          </a:bodyPr>
          <a:lstStyle/>
          <a:p>
            <a:pPr>
              <a:lnSpc>
                <a:spcPct val="100000"/>
              </a:lnSpc>
            </a:pPr>
            <a:r>
              <a:rPr lang="tr-TR" sz="4800" dirty="0">
                <a:ln w="0"/>
              </a:rPr>
              <a:t/>
            </a:r>
            <a:br>
              <a:rPr lang="tr-TR" sz="4800" dirty="0">
                <a:ln w="0"/>
              </a:rPr>
            </a:br>
            <a:r>
              <a:rPr lang="tr-TR" sz="4800" dirty="0">
                <a:ln w="0"/>
              </a:rPr>
              <a:t> </a:t>
            </a:r>
            <a:br>
              <a:rPr lang="tr-TR" sz="4800" dirty="0">
                <a:ln w="0"/>
              </a:rPr>
            </a:br>
            <a:r>
              <a:rPr lang="tr-TR" sz="4800" dirty="0">
                <a:ln w="0"/>
              </a:rPr>
              <a:t>Teşekkürler</a:t>
            </a:r>
            <a:br>
              <a:rPr lang="tr-TR" sz="4800" dirty="0">
                <a:ln w="0"/>
              </a:rPr>
            </a:br>
            <a:r>
              <a:rPr lang="tr-TR" sz="4800" dirty="0">
                <a:ln w="0"/>
                <a:solidFill>
                  <a:schemeClr val="bg1">
                    <a:lumMod val="95000"/>
                  </a:schemeClr>
                </a:solidFill>
              </a:rPr>
              <a:t/>
            </a:r>
            <a:br>
              <a:rPr lang="tr-TR" sz="4800" dirty="0">
                <a:ln w="0"/>
                <a:solidFill>
                  <a:schemeClr val="bg1">
                    <a:lumMod val="95000"/>
                  </a:schemeClr>
                </a:solidFill>
              </a:rPr>
            </a:br>
            <a:r>
              <a:rPr lang="tr-TR" sz="4800" dirty="0">
                <a:ln w="0"/>
                <a:solidFill>
                  <a:schemeClr val="bg1">
                    <a:lumMod val="95000"/>
                  </a:schemeClr>
                </a:solidFill>
                <a:hlinkClick r:id="rId3">
                  <a:extLst>
                    <a:ext uri="{A12FA001-AC4F-418D-AE19-62706E023703}">
                      <ahyp:hlinkClr xmlns:ahyp="http://schemas.microsoft.com/office/drawing/2018/hyperlinkcolor" xmlns="" val="tx"/>
                    </a:ext>
                  </a:extLst>
                </a:hlinkClick>
              </a:rPr>
              <a:t>ayhankocer@yokak.gov.tr</a:t>
            </a:r>
            <a:r>
              <a:rPr lang="tr-TR" sz="4800" dirty="0">
                <a:ln w="0"/>
              </a:rPr>
              <a:t/>
            </a:r>
            <a:br>
              <a:rPr lang="tr-TR" sz="4800" dirty="0">
                <a:ln w="0"/>
              </a:rPr>
            </a:br>
            <a:r>
              <a:rPr lang="tr-TR" sz="4800" dirty="0">
                <a:ln w="0"/>
              </a:rPr>
              <a:t/>
            </a:r>
            <a:br>
              <a:rPr lang="tr-TR" sz="4800" dirty="0">
                <a:ln w="0"/>
              </a:rPr>
            </a:br>
            <a:endParaRPr lang="tr-TR" sz="2400" dirty="0">
              <a:ln w="0"/>
            </a:endParaRPr>
          </a:p>
        </p:txBody>
      </p:sp>
      <p:pic>
        <p:nvPicPr>
          <p:cNvPr id="10" name="Resim 9">
            <a:extLst>
              <a:ext uri="{FF2B5EF4-FFF2-40B4-BE49-F238E27FC236}">
                <a16:creationId xmlns:a16="http://schemas.microsoft.com/office/drawing/2014/main" xmlns="" id="{FB8696D5-02E4-462D-9D13-2EC9392B2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60021"/>
            <a:ext cx="16971963" cy="16971963"/>
          </a:xfrm>
          <a:prstGeom prst="rect">
            <a:avLst/>
          </a:prstGeom>
        </p:spPr>
      </p:pic>
    </p:spTree>
    <p:extLst>
      <p:ext uri="{BB962C8B-B14F-4D97-AF65-F5344CB8AC3E}">
        <p14:creationId xmlns:p14="http://schemas.microsoft.com/office/powerpoint/2010/main" val="3964496136"/>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xmlns="" id="{C349A651-3F75-46D1-80B0-A819329CB60C}"/>
              </a:ext>
            </a:extLst>
          </p:cNvPr>
          <p:cNvSpPr>
            <a:spLocks noGrp="1"/>
          </p:cNvSpPr>
          <p:nvPr>
            <p:ph type="title"/>
          </p:nvPr>
        </p:nvSpPr>
        <p:spPr>
          <a:xfrm>
            <a:off x="1676399" y="1696902"/>
            <a:ext cx="21034375" cy="2651125"/>
          </a:xfrm>
        </p:spPr>
        <p:txBody>
          <a:bodyPr anchor="ctr"/>
          <a:lstStyle/>
          <a:p>
            <a:pPr algn="l"/>
            <a:r>
              <a:rPr lang="tr-TR" sz="7200" dirty="0">
                <a:solidFill>
                  <a:srgbClr val="0070C0"/>
                </a:solidFill>
                <a:latin typeface="CamberW04-Bold" pitchFamily="2" charset="0"/>
              </a:rPr>
              <a:t>İçerik</a:t>
            </a:r>
          </a:p>
        </p:txBody>
      </p:sp>
      <p:sp>
        <p:nvSpPr>
          <p:cNvPr id="5" name="İçerik Yer Tutucusu 4">
            <a:extLst>
              <a:ext uri="{FF2B5EF4-FFF2-40B4-BE49-F238E27FC236}">
                <a16:creationId xmlns:a16="http://schemas.microsoft.com/office/drawing/2014/main" xmlns="" id="{9F5C40B8-DF7A-428C-83B2-58CFCD0B1CBC}"/>
              </a:ext>
            </a:extLst>
          </p:cNvPr>
          <p:cNvSpPr>
            <a:spLocks noGrp="1"/>
          </p:cNvSpPr>
          <p:nvPr>
            <p:ph idx="1"/>
          </p:nvPr>
        </p:nvSpPr>
        <p:spPr>
          <a:xfrm>
            <a:off x="1676399" y="4348026"/>
            <a:ext cx="21034375" cy="6314223"/>
          </a:xfrm>
        </p:spPr>
        <p:txBody>
          <a:bodyPr anchor="ctr">
            <a:normAutofit/>
          </a:bodyPr>
          <a:lstStyle/>
          <a:p>
            <a:pPr lvl="0" defTabSz="457200">
              <a:lnSpc>
                <a:spcPct val="150000"/>
              </a:lnSpc>
              <a:spcBef>
                <a:spcPts val="0"/>
              </a:spcBef>
              <a:buFont typeface="Courier New" panose="02070309020205020404" pitchFamily="49" charset="0"/>
              <a:buChar char="o"/>
            </a:pPr>
            <a:r>
              <a:rPr lang="tr-TR" sz="4400" dirty="0">
                <a:solidFill>
                  <a:prstClr val="black"/>
                </a:solidFill>
                <a:latin typeface="DIN Alternate" panose="020B0500000000000000" pitchFamily="34" charset="0"/>
              </a:rPr>
              <a:t>YÖKAK tarafından yürütülen kurumsal dış değerlendirme süreçleri ve temel dokümanlar</a:t>
            </a:r>
          </a:p>
          <a:p>
            <a:pPr lvl="0" defTabSz="457200">
              <a:lnSpc>
                <a:spcPct val="150000"/>
              </a:lnSpc>
              <a:spcBef>
                <a:spcPts val="0"/>
              </a:spcBef>
              <a:buFont typeface="Courier New" panose="02070309020205020404" pitchFamily="49" charset="0"/>
              <a:buChar char="o"/>
            </a:pPr>
            <a:r>
              <a:rPr lang="tr-TR" sz="4400" dirty="0">
                <a:solidFill>
                  <a:prstClr val="black"/>
                </a:solidFill>
                <a:latin typeface="DIN Alternate" panose="020B0500000000000000" pitchFamily="34" charset="0"/>
              </a:rPr>
              <a:t>Kurumsal Akreditasyon Programı nedir?</a:t>
            </a:r>
          </a:p>
          <a:p>
            <a:pPr lvl="0" defTabSz="457200">
              <a:lnSpc>
                <a:spcPct val="150000"/>
              </a:lnSpc>
              <a:spcBef>
                <a:spcPts val="0"/>
              </a:spcBef>
              <a:buFont typeface="Courier New" panose="02070309020205020404" pitchFamily="49" charset="0"/>
              <a:buChar char="o"/>
            </a:pPr>
            <a:r>
              <a:rPr lang="tr-TR" sz="4400" dirty="0">
                <a:solidFill>
                  <a:prstClr val="black"/>
                </a:solidFill>
                <a:latin typeface="DIN Alternate" panose="020B0500000000000000" pitchFamily="34" charset="0"/>
              </a:rPr>
              <a:t>Kurumsal Akreditasyon Programının basamakları</a:t>
            </a:r>
          </a:p>
          <a:p>
            <a:pPr lvl="0" defTabSz="457200">
              <a:lnSpc>
                <a:spcPct val="150000"/>
              </a:lnSpc>
              <a:spcBef>
                <a:spcPts val="0"/>
              </a:spcBef>
              <a:buFont typeface="Courier New" panose="02070309020205020404" pitchFamily="49" charset="0"/>
              <a:buChar char="o"/>
            </a:pPr>
            <a:r>
              <a:rPr lang="tr-TR" sz="4400" dirty="0">
                <a:solidFill>
                  <a:prstClr val="black"/>
                </a:solidFill>
                <a:latin typeface="DIN Alternate" panose="020B0500000000000000" pitchFamily="34" charset="0"/>
              </a:rPr>
              <a:t>Ölçütler ve değerlendirme yöntemi</a:t>
            </a:r>
          </a:p>
          <a:p>
            <a:pPr lvl="0" defTabSz="457200">
              <a:lnSpc>
                <a:spcPct val="150000"/>
              </a:lnSpc>
              <a:spcBef>
                <a:spcPts val="0"/>
              </a:spcBef>
              <a:buFont typeface="Courier New" panose="02070309020205020404" pitchFamily="49" charset="0"/>
              <a:buChar char="o"/>
            </a:pPr>
            <a:r>
              <a:rPr lang="tr-TR" sz="4400" dirty="0">
                <a:solidFill>
                  <a:prstClr val="black"/>
                </a:solidFill>
                <a:latin typeface="DIN Alternate" panose="020B0500000000000000" pitchFamily="34" charset="0"/>
              </a:rPr>
              <a:t>Mevzuat uygulaması</a:t>
            </a:r>
          </a:p>
          <a:p>
            <a:pPr lvl="0" defTabSz="457200">
              <a:lnSpc>
                <a:spcPct val="150000"/>
              </a:lnSpc>
              <a:spcBef>
                <a:spcPts val="0"/>
              </a:spcBef>
              <a:buFont typeface="Courier New" panose="02070309020205020404" pitchFamily="49" charset="0"/>
              <a:buChar char="o"/>
            </a:pPr>
            <a:endParaRPr lang="tr-TR" sz="4400" dirty="0">
              <a:latin typeface="DIN Pro Regular" panose="020B0504020101020102" pitchFamily="34" charset="0"/>
              <a:cs typeface="DIN Pro Regular" panose="020B0504020101020102" pitchFamily="34" charset="0"/>
            </a:endParaRPr>
          </a:p>
        </p:txBody>
      </p:sp>
    </p:spTree>
    <p:extLst>
      <p:ext uri="{BB962C8B-B14F-4D97-AF65-F5344CB8AC3E}">
        <p14:creationId xmlns:p14="http://schemas.microsoft.com/office/powerpoint/2010/main" val="4012186040"/>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xmlns="" id="{29759590-33B2-4447-8F17-6833FDF6944D}"/>
              </a:ext>
            </a:extLst>
          </p:cNvPr>
          <p:cNvSpPr/>
          <p:nvPr/>
        </p:nvSpPr>
        <p:spPr>
          <a:xfrm>
            <a:off x="7751395" y="3133897"/>
            <a:ext cx="9004368" cy="9004368"/>
          </a:xfrm>
          <a:prstGeom prst="ellipse">
            <a:avLst/>
          </a:prstGeom>
          <a:solidFill>
            <a:schemeClr val="bg1">
              <a:lumMod val="95000"/>
            </a:schemeClr>
          </a:solidFill>
          <a:ln>
            <a:noFill/>
          </a:ln>
          <a:effectLst>
            <a:innerShdw blurRad="1270000">
              <a:prstClr val="black">
                <a:alpha val="1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AD0D7DF9-C665-44D1-9311-00FBA5465A0D}"/>
              </a:ext>
            </a:extLst>
          </p:cNvPr>
          <p:cNvSpPr/>
          <p:nvPr/>
        </p:nvSpPr>
        <p:spPr>
          <a:xfrm>
            <a:off x="8871022" y="4253524"/>
            <a:ext cx="6765115" cy="6765115"/>
          </a:xfrm>
          <a:prstGeom prst="ellipse">
            <a:avLst/>
          </a:prstGeom>
          <a:solidFill>
            <a:schemeClr val="bg1">
              <a:lumMod val="95000"/>
            </a:schemeClr>
          </a:solidFill>
          <a:ln>
            <a:noFill/>
          </a:ln>
          <a:effectLst>
            <a:innerShdw blurRad="127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xmlns="" id="{86D61FB4-D209-4133-95C8-AA85DF9E4D34}"/>
              </a:ext>
            </a:extLst>
          </p:cNvPr>
          <p:cNvSpPr/>
          <p:nvPr/>
        </p:nvSpPr>
        <p:spPr>
          <a:xfrm rot="5400000">
            <a:off x="7245862" y="6103719"/>
            <a:ext cx="3805084" cy="1287317"/>
          </a:xfrm>
          <a:prstGeom prst="homePlate">
            <a:avLst/>
          </a:prstGeom>
          <a:gradFill>
            <a:gsLst>
              <a:gs pos="50000">
                <a:schemeClr val="tx1"/>
              </a:gs>
              <a:gs pos="50000">
                <a:schemeClr val="tx1">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extLst>
              <a:ext uri="{FF2B5EF4-FFF2-40B4-BE49-F238E27FC236}">
                <a16:creationId xmlns:a16="http://schemas.microsoft.com/office/drawing/2014/main" xmlns="" id="{737ECAEC-992E-46A3-9535-E6520C0F91C2}"/>
              </a:ext>
            </a:extLst>
          </p:cNvPr>
          <p:cNvSpPr/>
          <p:nvPr/>
        </p:nvSpPr>
        <p:spPr>
          <a:xfrm>
            <a:off x="9148406" y="9938321"/>
            <a:ext cx="3805084" cy="1287317"/>
          </a:xfrm>
          <a:prstGeom prst="homePlate">
            <a:avLst/>
          </a:prstGeom>
          <a:gradFill>
            <a:gsLst>
              <a:gs pos="50000">
                <a:schemeClr val="tx1"/>
              </a:gs>
              <a:gs pos="50000">
                <a:schemeClr val="tx1">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43" name="Rectangle 42">
            <a:extLst>
              <a:ext uri="{FF2B5EF4-FFF2-40B4-BE49-F238E27FC236}">
                <a16:creationId xmlns:a16="http://schemas.microsoft.com/office/drawing/2014/main" xmlns="" id="{CAA18C1F-F6A9-4DC8-8352-B9AB454BE21A}"/>
              </a:ext>
            </a:extLst>
          </p:cNvPr>
          <p:cNvSpPr/>
          <p:nvPr/>
        </p:nvSpPr>
        <p:spPr>
          <a:xfrm rot="5400000">
            <a:off x="3160619" y="5433526"/>
            <a:ext cx="1287315" cy="10296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xmlns="" id="{32A62200-A044-4E11-80B6-F1A137A68391}"/>
              </a:ext>
            </a:extLst>
          </p:cNvPr>
          <p:cNvSpPr/>
          <p:nvPr/>
        </p:nvSpPr>
        <p:spPr>
          <a:xfrm>
            <a:off x="14538452" y="10162181"/>
            <a:ext cx="1287318" cy="47695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xmlns="" id="{8DEEA6F1-64B1-4112-84B0-505F8DEE211E}"/>
              </a:ext>
            </a:extLst>
          </p:cNvPr>
          <p:cNvSpPr/>
          <p:nvPr/>
        </p:nvSpPr>
        <p:spPr>
          <a:xfrm>
            <a:off x="8504745" y="-509417"/>
            <a:ext cx="1287318" cy="47695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xmlns="" id="{0E83AE77-098E-449A-894B-2D7F7DCF10FB}"/>
              </a:ext>
            </a:extLst>
          </p:cNvPr>
          <p:cNvGrpSpPr/>
          <p:nvPr/>
        </p:nvGrpSpPr>
        <p:grpSpPr>
          <a:xfrm>
            <a:off x="7574752" y="3271182"/>
            <a:ext cx="3147306" cy="3147306"/>
            <a:chOff x="7574752" y="3271182"/>
            <a:chExt cx="3147306" cy="3147306"/>
          </a:xfrm>
        </p:grpSpPr>
        <p:sp>
          <p:nvSpPr>
            <p:cNvPr id="2" name="Oval 1">
              <a:extLst>
                <a:ext uri="{FF2B5EF4-FFF2-40B4-BE49-F238E27FC236}">
                  <a16:creationId xmlns:a16="http://schemas.microsoft.com/office/drawing/2014/main" xmlns="" id="{F68B8388-5E74-4A05-A27F-B2901DA42953}"/>
                </a:ext>
              </a:extLst>
            </p:cNvPr>
            <p:cNvSpPr/>
            <p:nvPr/>
          </p:nvSpPr>
          <p:spPr>
            <a:xfrm>
              <a:off x="7574752" y="3271182"/>
              <a:ext cx="3147306" cy="3147306"/>
            </a:xfrm>
            <a:prstGeom prst="ellipse">
              <a:avLst/>
            </a:prstGeom>
            <a:ln w="76200">
              <a:solidFill>
                <a:schemeClr val="bg2">
                  <a:lumMod val="60000"/>
                  <a:lumOff val="40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355635BC-3E37-4290-A93A-6DD10052C584}"/>
                </a:ext>
              </a:extLst>
            </p:cNvPr>
            <p:cNvSpPr/>
            <p:nvPr/>
          </p:nvSpPr>
          <p:spPr>
            <a:xfrm>
              <a:off x="7966097" y="3662527"/>
              <a:ext cx="2364617" cy="2364617"/>
            </a:xfrm>
            <a:prstGeom prst="ellipse">
              <a:avLst/>
            </a:prstGeom>
            <a:solidFill>
              <a:schemeClr val="bg1"/>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solidFill>
                    <a:schemeClr val="tx1"/>
                  </a:solidFill>
                </a:rPr>
                <a:t>KDDP</a:t>
              </a:r>
              <a:endParaRPr lang="en-US" sz="3600" dirty="0">
                <a:solidFill>
                  <a:schemeClr val="tx1"/>
                </a:solidFill>
              </a:endParaRPr>
            </a:p>
          </p:txBody>
        </p:sp>
      </p:grpSp>
      <p:grpSp>
        <p:nvGrpSpPr>
          <p:cNvPr id="39" name="Group 38">
            <a:extLst>
              <a:ext uri="{FF2B5EF4-FFF2-40B4-BE49-F238E27FC236}">
                <a16:creationId xmlns:a16="http://schemas.microsoft.com/office/drawing/2014/main" xmlns="" id="{86AE331E-739B-49D1-BCD7-CC6752D9DF46}"/>
              </a:ext>
            </a:extLst>
          </p:cNvPr>
          <p:cNvGrpSpPr/>
          <p:nvPr/>
        </p:nvGrpSpPr>
        <p:grpSpPr>
          <a:xfrm>
            <a:off x="7574752" y="9008325"/>
            <a:ext cx="3147306" cy="3147306"/>
            <a:chOff x="7574752" y="9008325"/>
            <a:chExt cx="3147306" cy="3147306"/>
          </a:xfrm>
        </p:grpSpPr>
        <p:sp>
          <p:nvSpPr>
            <p:cNvPr id="8" name="Oval 7">
              <a:extLst>
                <a:ext uri="{FF2B5EF4-FFF2-40B4-BE49-F238E27FC236}">
                  <a16:creationId xmlns:a16="http://schemas.microsoft.com/office/drawing/2014/main" xmlns="" id="{B99376CD-4D37-4A37-AAF6-EE7BF457062D}"/>
                </a:ext>
              </a:extLst>
            </p:cNvPr>
            <p:cNvSpPr/>
            <p:nvPr/>
          </p:nvSpPr>
          <p:spPr>
            <a:xfrm rot="16200000">
              <a:off x="7574752" y="9008325"/>
              <a:ext cx="3147306" cy="3147306"/>
            </a:xfrm>
            <a:prstGeom prst="ellipse">
              <a:avLst/>
            </a:prstGeom>
            <a:solidFill>
              <a:schemeClr val="accent3"/>
            </a:solidFill>
            <a:ln w="76200">
              <a:solidFill>
                <a:schemeClr val="accent3">
                  <a:lumMod val="60000"/>
                  <a:lumOff val="40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7E06BB3E-5066-4323-8A8A-36D2FEC1E214}"/>
                </a:ext>
              </a:extLst>
            </p:cNvPr>
            <p:cNvSpPr/>
            <p:nvPr/>
          </p:nvSpPr>
          <p:spPr>
            <a:xfrm>
              <a:off x="7966097" y="9399669"/>
              <a:ext cx="2364617" cy="2364617"/>
            </a:xfrm>
            <a:prstGeom prst="ellipse">
              <a:avLst/>
            </a:prstGeom>
            <a:solidFill>
              <a:schemeClr val="bg1"/>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İZLEME</a:t>
              </a:r>
              <a:endParaRPr lang="en-US" sz="2400" dirty="0">
                <a:solidFill>
                  <a:schemeClr val="tx1"/>
                </a:solidFill>
              </a:endParaRPr>
            </a:p>
          </p:txBody>
        </p:sp>
      </p:grpSp>
      <p:grpSp>
        <p:nvGrpSpPr>
          <p:cNvPr id="38" name="Group 37">
            <a:extLst>
              <a:ext uri="{FF2B5EF4-FFF2-40B4-BE49-F238E27FC236}">
                <a16:creationId xmlns:a16="http://schemas.microsoft.com/office/drawing/2014/main" xmlns="" id="{456E2C92-8B6F-43AE-8493-26301932D6AD}"/>
              </a:ext>
            </a:extLst>
          </p:cNvPr>
          <p:cNvGrpSpPr/>
          <p:nvPr/>
        </p:nvGrpSpPr>
        <p:grpSpPr>
          <a:xfrm>
            <a:off x="13608457" y="9008325"/>
            <a:ext cx="3147306" cy="3147306"/>
            <a:chOff x="13608457" y="9008325"/>
            <a:chExt cx="3147306" cy="3147306"/>
          </a:xfrm>
        </p:grpSpPr>
        <p:sp>
          <p:nvSpPr>
            <p:cNvPr id="13" name="Oval 12">
              <a:extLst>
                <a:ext uri="{FF2B5EF4-FFF2-40B4-BE49-F238E27FC236}">
                  <a16:creationId xmlns:a16="http://schemas.microsoft.com/office/drawing/2014/main" xmlns="" id="{5B629F6D-D3AB-4CB2-9E5E-F9CB143579EE}"/>
                </a:ext>
              </a:extLst>
            </p:cNvPr>
            <p:cNvSpPr/>
            <p:nvPr/>
          </p:nvSpPr>
          <p:spPr>
            <a:xfrm rot="10800000">
              <a:off x="13608457" y="9008325"/>
              <a:ext cx="3147306" cy="3147306"/>
            </a:xfrm>
            <a:prstGeom prst="ellipse">
              <a:avLst/>
            </a:prstGeom>
            <a:solidFill>
              <a:schemeClr val="accent5"/>
            </a:solidFill>
            <a:ln w="76200">
              <a:solidFill>
                <a:schemeClr val="accent5">
                  <a:lumMod val="60000"/>
                  <a:lumOff val="40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9705111C-0465-4629-A24E-25AF5CCAA9E8}"/>
                </a:ext>
              </a:extLst>
            </p:cNvPr>
            <p:cNvSpPr/>
            <p:nvPr/>
          </p:nvSpPr>
          <p:spPr>
            <a:xfrm>
              <a:off x="13999801" y="9399669"/>
              <a:ext cx="2364617" cy="2364617"/>
            </a:xfrm>
            <a:prstGeom prst="ellipse">
              <a:avLst/>
            </a:prstGeom>
            <a:solidFill>
              <a:schemeClr val="bg1"/>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solidFill>
                    <a:schemeClr val="tx1"/>
                  </a:solidFill>
                </a:rPr>
                <a:t>KAP</a:t>
              </a:r>
              <a:endParaRPr lang="en-US" sz="3600" dirty="0">
                <a:solidFill>
                  <a:schemeClr val="tx1"/>
                </a:solidFill>
              </a:endParaRPr>
            </a:p>
          </p:txBody>
        </p:sp>
      </p:grpSp>
      <p:sp>
        <p:nvSpPr>
          <p:cNvPr id="23" name="TextBox 22">
            <a:extLst>
              <a:ext uri="{FF2B5EF4-FFF2-40B4-BE49-F238E27FC236}">
                <a16:creationId xmlns:a16="http://schemas.microsoft.com/office/drawing/2014/main" xmlns="" id="{7539F162-0E03-4278-8AD4-9E13BB9642B6}"/>
              </a:ext>
            </a:extLst>
          </p:cNvPr>
          <p:cNvSpPr txBox="1"/>
          <p:nvPr/>
        </p:nvSpPr>
        <p:spPr>
          <a:xfrm>
            <a:off x="17509113" y="6747377"/>
            <a:ext cx="4050386" cy="4708981"/>
          </a:xfrm>
          <a:prstGeom prst="rect">
            <a:avLst/>
          </a:prstGeom>
          <a:noFill/>
        </p:spPr>
        <p:txBody>
          <a:bodyPr wrap="square" rtlCol="0">
            <a:spAutoFit/>
          </a:bodyPr>
          <a:lstStyle/>
          <a:p>
            <a:r>
              <a:rPr lang="tr-TR" sz="3600" dirty="0"/>
              <a:t>Kurumsal Akreditasyon Programı</a:t>
            </a:r>
          </a:p>
          <a:p>
            <a:pPr marL="342900" indent="-342900">
              <a:buFont typeface="Arial" panose="020B0604020202020204" pitchFamily="34" charset="0"/>
              <a:buChar char="•"/>
            </a:pPr>
            <a:r>
              <a:rPr lang="tr-TR" sz="2400" dirty="0"/>
              <a:t>Zorunlu (KDDP üzerinden en fazla 5 yıl geçtikten sonra)</a:t>
            </a:r>
          </a:p>
          <a:p>
            <a:pPr marL="342900" indent="-342900">
              <a:buFont typeface="Arial" panose="020B0604020202020204" pitchFamily="34" charset="0"/>
              <a:buChar char="•"/>
            </a:pPr>
            <a:r>
              <a:rPr lang="tr-TR" sz="2400" dirty="0"/>
              <a:t>Akran Değerlendirme ve Karar</a:t>
            </a:r>
          </a:p>
          <a:p>
            <a:pPr marL="342900" indent="-342900">
              <a:buFont typeface="Arial" panose="020B0604020202020204" pitchFamily="34" charset="0"/>
              <a:buChar char="•"/>
            </a:pPr>
            <a:r>
              <a:rPr lang="tr-TR" sz="2400" dirty="0"/>
              <a:t>Kurumsal Düzeyde</a:t>
            </a:r>
          </a:p>
          <a:p>
            <a:pPr marL="342900" indent="-342900">
              <a:buFont typeface="Arial" panose="020B0604020202020204" pitchFamily="34" charset="0"/>
              <a:buChar char="•"/>
            </a:pPr>
            <a:r>
              <a:rPr lang="tr-TR" sz="2400" dirty="0"/>
              <a:t>Tüm ölçütler ve alt ölçütler</a:t>
            </a:r>
          </a:p>
          <a:p>
            <a:pPr marL="342900" indent="-342900">
              <a:buFont typeface="Arial" panose="020B0604020202020204" pitchFamily="34" charset="0"/>
              <a:buChar char="•"/>
            </a:pPr>
            <a:r>
              <a:rPr lang="tr-TR" sz="2400" dirty="0"/>
              <a:t>Kurumsal Akreditasyon Raporu</a:t>
            </a:r>
            <a:endParaRPr lang="en-US" sz="2400" dirty="0"/>
          </a:p>
        </p:txBody>
      </p:sp>
      <p:sp>
        <p:nvSpPr>
          <p:cNvPr id="24" name="TextBox 23">
            <a:extLst>
              <a:ext uri="{FF2B5EF4-FFF2-40B4-BE49-F238E27FC236}">
                <a16:creationId xmlns:a16="http://schemas.microsoft.com/office/drawing/2014/main" xmlns="" id="{9BDD2336-C0B6-4A15-8B6E-EF43CF8C2F95}"/>
              </a:ext>
            </a:extLst>
          </p:cNvPr>
          <p:cNvSpPr txBox="1"/>
          <p:nvPr/>
        </p:nvSpPr>
        <p:spPr>
          <a:xfrm>
            <a:off x="2923247" y="3662526"/>
            <a:ext cx="4050386" cy="4708981"/>
          </a:xfrm>
          <a:prstGeom prst="rect">
            <a:avLst/>
          </a:prstGeom>
          <a:noFill/>
        </p:spPr>
        <p:txBody>
          <a:bodyPr wrap="square" rtlCol="0">
            <a:spAutoFit/>
          </a:bodyPr>
          <a:lstStyle/>
          <a:p>
            <a:pPr algn="r"/>
            <a:r>
              <a:rPr lang="tr-TR" sz="3600" dirty="0"/>
              <a:t>Kurumsal Dış Değerlendirme Programı</a:t>
            </a:r>
            <a:endParaRPr lang="en-US" sz="3600" dirty="0"/>
          </a:p>
          <a:p>
            <a:pPr marL="342900" indent="-342900" algn="r">
              <a:buFont typeface="Arial" panose="020B0604020202020204" pitchFamily="34" charset="0"/>
              <a:buChar char="•"/>
            </a:pPr>
            <a:r>
              <a:rPr lang="tr-TR" sz="2400" dirty="0"/>
              <a:t>Zorunlu (ilk mezun vermeyi izleyen 5. yıl içinde)</a:t>
            </a:r>
          </a:p>
          <a:p>
            <a:pPr marL="342900" indent="-342900" algn="r">
              <a:buFont typeface="Arial" panose="020B0604020202020204" pitchFamily="34" charset="0"/>
              <a:buChar char="•"/>
            </a:pPr>
            <a:r>
              <a:rPr lang="tr-TR" sz="2400" dirty="0"/>
              <a:t>Akran Değerlendirme</a:t>
            </a:r>
          </a:p>
          <a:p>
            <a:pPr marL="342900" indent="-342900" algn="r">
              <a:buFont typeface="Arial" panose="020B0604020202020204" pitchFamily="34" charset="0"/>
              <a:buChar char="•"/>
            </a:pPr>
            <a:r>
              <a:rPr lang="tr-TR" sz="2400" dirty="0"/>
              <a:t>Kurumsal düzeyde</a:t>
            </a:r>
          </a:p>
          <a:p>
            <a:pPr marL="342900" indent="-342900" algn="r">
              <a:buFont typeface="Arial" panose="020B0604020202020204" pitchFamily="34" charset="0"/>
              <a:buChar char="•"/>
            </a:pPr>
            <a:r>
              <a:rPr lang="tr-TR" sz="2400" dirty="0"/>
              <a:t>Tüm ölçütler ve alt ölçütler</a:t>
            </a:r>
          </a:p>
          <a:p>
            <a:pPr marL="342900" indent="-342900" algn="r">
              <a:buFont typeface="Arial" panose="020B0604020202020204" pitchFamily="34" charset="0"/>
              <a:buChar char="•"/>
            </a:pPr>
            <a:r>
              <a:rPr lang="tr-TR" sz="2400" dirty="0"/>
              <a:t>Kurumsal Geri Bildirim Raporu(KGBR)</a:t>
            </a:r>
          </a:p>
          <a:p>
            <a:pPr algn="r"/>
            <a:endParaRPr lang="en-US" sz="2400" dirty="0"/>
          </a:p>
        </p:txBody>
      </p:sp>
      <p:sp>
        <p:nvSpPr>
          <p:cNvPr id="25" name="TextBox 24">
            <a:extLst>
              <a:ext uri="{FF2B5EF4-FFF2-40B4-BE49-F238E27FC236}">
                <a16:creationId xmlns:a16="http://schemas.microsoft.com/office/drawing/2014/main" xmlns="" id="{8088BF1F-D633-4CB6-8BEC-7ABF363006B2}"/>
              </a:ext>
            </a:extLst>
          </p:cNvPr>
          <p:cNvSpPr txBox="1"/>
          <p:nvPr/>
        </p:nvSpPr>
        <p:spPr>
          <a:xfrm>
            <a:off x="2923247" y="9399669"/>
            <a:ext cx="4050386" cy="2862322"/>
          </a:xfrm>
          <a:prstGeom prst="rect">
            <a:avLst/>
          </a:prstGeom>
          <a:noFill/>
        </p:spPr>
        <p:txBody>
          <a:bodyPr wrap="square" rtlCol="0">
            <a:spAutoFit/>
          </a:bodyPr>
          <a:lstStyle/>
          <a:p>
            <a:pPr algn="r"/>
            <a:r>
              <a:rPr lang="tr-TR" sz="3600" dirty="0"/>
              <a:t>İzleme Programı</a:t>
            </a:r>
            <a:endParaRPr lang="en-US" sz="3600" dirty="0"/>
          </a:p>
          <a:p>
            <a:pPr marL="342900" indent="-342900" algn="r">
              <a:buFont typeface="Arial" panose="020B0604020202020204" pitchFamily="34" charset="0"/>
              <a:buChar char="•"/>
            </a:pPr>
            <a:r>
              <a:rPr lang="tr-TR" sz="2400" dirty="0"/>
              <a:t>Zorunlu (</a:t>
            </a:r>
            <a:r>
              <a:rPr lang="tr-TR" sz="2400" dirty="0" err="1"/>
              <a:t>KDDP’yi</a:t>
            </a:r>
            <a:r>
              <a:rPr lang="tr-TR" sz="2400" dirty="0"/>
              <a:t> izleyen en erken ikinci yılda)</a:t>
            </a:r>
          </a:p>
          <a:p>
            <a:pPr marL="342900" indent="-342900" algn="r">
              <a:buFont typeface="Arial" panose="020B0604020202020204" pitchFamily="34" charset="0"/>
              <a:buChar char="•"/>
            </a:pPr>
            <a:r>
              <a:rPr lang="tr-TR" sz="2400" dirty="0"/>
              <a:t>Akran Değerlendirme</a:t>
            </a:r>
          </a:p>
          <a:p>
            <a:pPr marL="342900" indent="-342900" algn="r">
              <a:buFont typeface="Arial" panose="020B0604020202020204" pitchFamily="34" charset="0"/>
              <a:buChar char="•"/>
            </a:pPr>
            <a:r>
              <a:rPr lang="tr-TR" sz="2400" dirty="0" err="1"/>
              <a:t>KGBR’de</a:t>
            </a:r>
            <a:r>
              <a:rPr lang="tr-TR" sz="2400" dirty="0"/>
              <a:t> yer alan güçlü ve gelişmeye açık yönler</a:t>
            </a:r>
          </a:p>
          <a:p>
            <a:pPr marL="342900" indent="-342900" algn="r">
              <a:buFont typeface="Arial" panose="020B0604020202020204" pitchFamily="34" charset="0"/>
              <a:buChar char="•"/>
            </a:pPr>
            <a:r>
              <a:rPr lang="tr-TR" sz="2400" dirty="0"/>
              <a:t>İzleme Raporu</a:t>
            </a:r>
            <a:endParaRPr lang="en-US" sz="2400" dirty="0"/>
          </a:p>
        </p:txBody>
      </p:sp>
      <p:sp>
        <p:nvSpPr>
          <p:cNvPr id="33" name="Title 1">
            <a:extLst>
              <a:ext uri="{FF2B5EF4-FFF2-40B4-BE49-F238E27FC236}">
                <a16:creationId xmlns:a16="http://schemas.microsoft.com/office/drawing/2014/main" xmlns="" id="{A05B56F3-8068-4DC2-B6FB-68B4ADE6A6D4}"/>
              </a:ext>
            </a:extLst>
          </p:cNvPr>
          <p:cNvSpPr txBox="1">
            <a:spLocks/>
          </p:cNvSpPr>
          <p:nvPr/>
        </p:nvSpPr>
        <p:spPr>
          <a:xfrm>
            <a:off x="6651762" y="933378"/>
            <a:ext cx="11083651" cy="15493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7200" dirty="0">
                <a:solidFill>
                  <a:schemeClr val="tx1">
                    <a:lumMod val="90000"/>
                    <a:lumOff val="10000"/>
                  </a:schemeClr>
                </a:solidFill>
              </a:rPr>
              <a:t>YÖKAK Değerlendirme Türleri</a:t>
            </a:r>
            <a:endParaRPr lang="en-US" sz="3600" dirty="0">
              <a:solidFill>
                <a:schemeClr val="tx1">
                  <a:lumMod val="90000"/>
                  <a:lumOff val="10000"/>
                </a:schemeClr>
              </a:solidFill>
            </a:endParaRPr>
          </a:p>
          <a:p>
            <a:pPr algn="ctr"/>
            <a:endParaRPr lang="en-US" sz="7200" dirty="0">
              <a:solidFill>
                <a:schemeClr val="tx1">
                  <a:lumMod val="90000"/>
                  <a:lumOff val="10000"/>
                </a:schemeClr>
              </a:solidFill>
            </a:endParaRPr>
          </a:p>
        </p:txBody>
      </p:sp>
      <p:grpSp>
        <p:nvGrpSpPr>
          <p:cNvPr id="22" name="Group 37">
            <a:extLst>
              <a:ext uri="{FF2B5EF4-FFF2-40B4-BE49-F238E27FC236}">
                <a16:creationId xmlns:a16="http://schemas.microsoft.com/office/drawing/2014/main" xmlns="" id="{15EAD5F8-600E-46E1-9831-10CD5B101591}"/>
              </a:ext>
            </a:extLst>
          </p:cNvPr>
          <p:cNvGrpSpPr/>
          <p:nvPr/>
        </p:nvGrpSpPr>
        <p:grpSpPr>
          <a:xfrm>
            <a:off x="13608456" y="3465107"/>
            <a:ext cx="3147306" cy="3147306"/>
            <a:chOff x="13608457" y="9008325"/>
            <a:chExt cx="3147306" cy="3147306"/>
          </a:xfrm>
        </p:grpSpPr>
        <p:sp>
          <p:nvSpPr>
            <p:cNvPr id="26" name="Oval 25">
              <a:extLst>
                <a:ext uri="{FF2B5EF4-FFF2-40B4-BE49-F238E27FC236}">
                  <a16:creationId xmlns:a16="http://schemas.microsoft.com/office/drawing/2014/main" xmlns="" id="{DCE327E5-CDF5-4989-915C-36649C5BC003}"/>
                </a:ext>
              </a:extLst>
            </p:cNvPr>
            <p:cNvSpPr/>
            <p:nvPr/>
          </p:nvSpPr>
          <p:spPr>
            <a:xfrm rot="10800000">
              <a:off x="13608457" y="9008325"/>
              <a:ext cx="3147306" cy="3147306"/>
            </a:xfrm>
            <a:prstGeom prst="ellipse">
              <a:avLst/>
            </a:prstGeom>
            <a:solidFill>
              <a:schemeClr val="accent5"/>
            </a:solidFill>
            <a:ln w="76200">
              <a:solidFill>
                <a:schemeClr val="accent5">
                  <a:lumMod val="60000"/>
                  <a:lumOff val="40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9D6520B5-5D3F-43C4-A689-1445EA5DCFEF}"/>
                </a:ext>
              </a:extLst>
            </p:cNvPr>
            <p:cNvSpPr/>
            <p:nvPr/>
          </p:nvSpPr>
          <p:spPr>
            <a:xfrm>
              <a:off x="13999801" y="9399669"/>
              <a:ext cx="2364617" cy="2364617"/>
            </a:xfrm>
            <a:prstGeom prst="ellipse">
              <a:avLst/>
            </a:prstGeom>
            <a:solidFill>
              <a:schemeClr val="bg1"/>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rPr>
                <a:t>ARA DEĞERLENDİRME</a:t>
              </a:r>
              <a:endParaRPr lang="en-US" dirty="0">
                <a:solidFill>
                  <a:schemeClr val="tx1"/>
                </a:solidFill>
              </a:endParaRPr>
            </a:p>
          </p:txBody>
        </p:sp>
      </p:grpSp>
      <p:sp>
        <p:nvSpPr>
          <p:cNvPr id="28" name="Arrow: Pentagon 6">
            <a:extLst>
              <a:ext uri="{FF2B5EF4-FFF2-40B4-BE49-F238E27FC236}">
                <a16:creationId xmlns:a16="http://schemas.microsoft.com/office/drawing/2014/main" xmlns="" id="{1C8A95E4-EB21-4C6C-9CF8-961F2F7980FD}"/>
              </a:ext>
            </a:extLst>
          </p:cNvPr>
          <p:cNvSpPr/>
          <p:nvPr/>
        </p:nvSpPr>
        <p:spPr>
          <a:xfrm rot="16200000">
            <a:off x="14066603" y="7152100"/>
            <a:ext cx="2390399" cy="1287317"/>
          </a:xfrm>
          <a:prstGeom prst="homePlate">
            <a:avLst/>
          </a:prstGeom>
          <a:gradFill>
            <a:gsLst>
              <a:gs pos="50000">
                <a:schemeClr val="tx1"/>
              </a:gs>
              <a:gs pos="50000">
                <a:schemeClr val="tx1">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2">
            <a:extLst>
              <a:ext uri="{FF2B5EF4-FFF2-40B4-BE49-F238E27FC236}">
                <a16:creationId xmlns:a16="http://schemas.microsoft.com/office/drawing/2014/main" xmlns="" id="{ADB6208F-8B1B-46D9-895C-E7DCBB645480}"/>
              </a:ext>
            </a:extLst>
          </p:cNvPr>
          <p:cNvSpPr txBox="1"/>
          <p:nvPr/>
        </p:nvSpPr>
        <p:spPr>
          <a:xfrm>
            <a:off x="17122040" y="2035706"/>
            <a:ext cx="4050386" cy="3231654"/>
          </a:xfrm>
          <a:prstGeom prst="rect">
            <a:avLst/>
          </a:prstGeom>
          <a:noFill/>
        </p:spPr>
        <p:txBody>
          <a:bodyPr wrap="square" rtlCol="0">
            <a:spAutoFit/>
          </a:bodyPr>
          <a:lstStyle/>
          <a:p>
            <a:r>
              <a:rPr lang="tr-TR" sz="3600" dirty="0"/>
              <a:t>Ara Değerlendirme</a:t>
            </a:r>
          </a:p>
          <a:p>
            <a:pPr marL="342900" indent="-342900">
              <a:buFont typeface="Arial" panose="020B0604020202020204" pitchFamily="34" charset="0"/>
              <a:buChar char="•"/>
            </a:pPr>
            <a:r>
              <a:rPr lang="tr-TR" sz="2400" dirty="0"/>
              <a:t>Zorunlu</a:t>
            </a:r>
          </a:p>
          <a:p>
            <a:pPr marL="342900" indent="-342900">
              <a:buFont typeface="Arial" panose="020B0604020202020204" pitchFamily="34" charset="0"/>
              <a:buChar char="•"/>
            </a:pPr>
            <a:r>
              <a:rPr lang="tr-TR" sz="2400" dirty="0"/>
              <a:t>KAP kapsamında gelişimin değerlendirilmesi</a:t>
            </a:r>
          </a:p>
          <a:p>
            <a:pPr marL="342900" indent="-342900">
              <a:buFont typeface="Arial" panose="020B0604020202020204" pitchFamily="34" charset="0"/>
              <a:buChar char="•"/>
            </a:pPr>
            <a:r>
              <a:rPr lang="tr-TR" sz="2400" dirty="0"/>
              <a:t>Kurumsal Düzeyde</a:t>
            </a:r>
          </a:p>
          <a:p>
            <a:pPr marL="342900" indent="-342900">
              <a:buFont typeface="Arial" panose="020B0604020202020204" pitchFamily="34" charset="0"/>
              <a:buChar char="•"/>
            </a:pPr>
            <a:r>
              <a:rPr lang="tr-TR" sz="2400" dirty="0"/>
              <a:t>KAR kapsamında iyileşme alanları</a:t>
            </a:r>
          </a:p>
          <a:p>
            <a:pPr marL="342900" indent="-342900">
              <a:buFont typeface="Arial" panose="020B0604020202020204" pitchFamily="34" charset="0"/>
              <a:buChar char="•"/>
            </a:pPr>
            <a:r>
              <a:rPr lang="tr-TR" sz="2400" dirty="0"/>
              <a:t>Ara değerlendirme raporu</a:t>
            </a:r>
            <a:endParaRPr lang="en-US" sz="2400" dirty="0"/>
          </a:p>
        </p:txBody>
      </p:sp>
    </p:spTree>
    <p:extLst>
      <p:ext uri="{BB962C8B-B14F-4D97-AF65-F5344CB8AC3E}">
        <p14:creationId xmlns:p14="http://schemas.microsoft.com/office/powerpoint/2010/main" val="414581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par>
                                <p:cTn id="11" presetID="49" presetClass="entr" presetSubtype="0" decel="100000" fill="hold" nodeType="withEffect">
                                  <p:stCondLst>
                                    <p:cond delay="10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 calcmode="lin" valueType="num">
                                      <p:cBhvr>
                                        <p:cTn id="15" dur="500" fill="hold"/>
                                        <p:tgtEl>
                                          <p:spTgt spid="39"/>
                                        </p:tgtEl>
                                        <p:attrNameLst>
                                          <p:attrName>style.rotation</p:attrName>
                                        </p:attrNameLst>
                                      </p:cBhvr>
                                      <p:tavLst>
                                        <p:tav tm="0">
                                          <p:val>
                                            <p:fltVal val="360"/>
                                          </p:val>
                                        </p:tav>
                                        <p:tav tm="100000">
                                          <p:val>
                                            <p:fltVal val="0"/>
                                          </p:val>
                                        </p:tav>
                                      </p:tavLst>
                                    </p:anim>
                                    <p:animEffect transition="in" filter="fade">
                                      <p:cBhvr>
                                        <p:cTn id="16" dur="500"/>
                                        <p:tgtEl>
                                          <p:spTgt spid="39"/>
                                        </p:tgtEl>
                                      </p:cBhvr>
                                    </p:animEffect>
                                  </p:childTnLst>
                                </p:cTn>
                              </p:par>
                              <p:par>
                                <p:cTn id="17" presetID="49" presetClass="entr" presetSubtype="0" decel="100000" fill="hold" nodeType="withEffect">
                                  <p:stCondLst>
                                    <p:cond delay="20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 calcmode="lin" valueType="num">
                                      <p:cBhvr>
                                        <p:cTn id="21" dur="500" fill="hold"/>
                                        <p:tgtEl>
                                          <p:spTgt spid="38"/>
                                        </p:tgtEl>
                                        <p:attrNameLst>
                                          <p:attrName>style.rotation</p:attrName>
                                        </p:attrNameLst>
                                      </p:cBhvr>
                                      <p:tavLst>
                                        <p:tav tm="0">
                                          <p:val>
                                            <p:fltVal val="360"/>
                                          </p:val>
                                        </p:tav>
                                        <p:tav tm="100000">
                                          <p:val>
                                            <p:fltVal val="0"/>
                                          </p:val>
                                        </p:tav>
                                      </p:tavLst>
                                    </p:anim>
                                    <p:animEffect transition="in" filter="fade">
                                      <p:cBhvr>
                                        <p:cTn id="22" dur="500"/>
                                        <p:tgtEl>
                                          <p:spTgt spid="38"/>
                                        </p:tgtEl>
                                      </p:cBhvr>
                                    </p:animEffect>
                                  </p:childTnLst>
                                </p:cTn>
                              </p:par>
                              <p:par>
                                <p:cTn id="23" presetID="2" presetClass="entr" presetSubtype="1" decel="100000" fill="hold" grpId="0" nodeType="withEffect">
                                  <p:stCondLst>
                                    <p:cond delay="4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ppt_x"/>
                                          </p:val>
                                        </p:tav>
                                        <p:tav tm="100000">
                                          <p:val>
                                            <p:strVal val="#ppt_x"/>
                                          </p:val>
                                        </p:tav>
                                      </p:tavLst>
                                    </p:anim>
                                    <p:anim calcmode="lin" valueType="num">
                                      <p:cBhvr additive="base">
                                        <p:cTn id="26" dur="100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8" decel="100000" fill="hold" grpId="0" nodeType="withEffect">
                                  <p:stCondLst>
                                    <p:cond delay="5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0-#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300"/>
                                        <p:tgtEl>
                                          <p:spTgt spid="24"/>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300"/>
                                        <p:tgtEl>
                                          <p:spTgt spid="25"/>
                                        </p:tgtEl>
                                      </p:cBhvr>
                                    </p:animEffect>
                                  </p:childTnLst>
                                </p:cTn>
                              </p:par>
                              <p:par>
                                <p:cTn id="37" presetID="10" presetClass="entr" presetSubtype="0" fill="hold" grpId="0" nodeType="withEffect">
                                  <p:stCondLst>
                                    <p:cond delay="12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300"/>
                                        <p:tgtEl>
                                          <p:spTgt spid="23"/>
                                        </p:tgtEl>
                                      </p:cBhvr>
                                    </p:animEffect>
                                  </p:childTnLst>
                                </p:cTn>
                              </p:par>
                              <p:par>
                                <p:cTn id="40" presetID="49" presetClass="entr" presetSubtype="0" decel="100000" fill="hold" nodeType="withEffect">
                                  <p:stCondLst>
                                    <p:cond delay="2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 calcmode="lin" valueType="num">
                                      <p:cBhvr>
                                        <p:cTn id="44" dur="500" fill="hold"/>
                                        <p:tgtEl>
                                          <p:spTgt spid="22"/>
                                        </p:tgtEl>
                                        <p:attrNameLst>
                                          <p:attrName>style.rotation</p:attrName>
                                        </p:attrNameLst>
                                      </p:cBhvr>
                                      <p:tavLst>
                                        <p:tav tm="0">
                                          <p:val>
                                            <p:fltVal val="360"/>
                                          </p:val>
                                        </p:tav>
                                        <p:tav tm="100000">
                                          <p:val>
                                            <p:fltVal val="0"/>
                                          </p:val>
                                        </p:tav>
                                      </p:tavLst>
                                    </p:anim>
                                    <p:animEffect transition="in" filter="fade">
                                      <p:cBhvr>
                                        <p:cTn id="45" dur="500"/>
                                        <p:tgtEl>
                                          <p:spTgt spid="22"/>
                                        </p:tgtEl>
                                      </p:cBhvr>
                                    </p:animEffect>
                                  </p:childTnLst>
                                </p:cTn>
                              </p:par>
                              <p:par>
                                <p:cTn id="46" presetID="2" presetClass="entr" presetSubtype="8" decel="100000" fill="hold" grpId="0" nodeType="withEffect">
                                  <p:stCondLst>
                                    <p:cond delay="50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1000" fill="hold"/>
                                        <p:tgtEl>
                                          <p:spTgt spid="28"/>
                                        </p:tgtEl>
                                        <p:attrNameLst>
                                          <p:attrName>ppt_x</p:attrName>
                                        </p:attrNameLst>
                                      </p:cBhvr>
                                      <p:tavLst>
                                        <p:tav tm="0">
                                          <p:val>
                                            <p:strVal val="0-#ppt_w/2"/>
                                          </p:val>
                                        </p:tav>
                                        <p:tav tm="100000">
                                          <p:val>
                                            <p:strVal val="#ppt_x"/>
                                          </p:val>
                                        </p:tav>
                                      </p:tavLst>
                                    </p:anim>
                                    <p:anim calcmode="lin" valueType="num">
                                      <p:cBhvr additive="base">
                                        <p:cTn id="49" dur="1000" fill="hold"/>
                                        <p:tgtEl>
                                          <p:spTgt spid="28"/>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12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3" grpId="0"/>
      <p:bldP spid="24" grpId="0"/>
      <p:bldP spid="25" grpId="0"/>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a:xfrm>
            <a:off x="1365732" y="448498"/>
            <a:ext cx="7317795" cy="13513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6000" dirty="0">
                <a:solidFill>
                  <a:schemeClr val="tx1">
                    <a:lumMod val="90000"/>
                    <a:lumOff val="10000"/>
                  </a:schemeClr>
                </a:solidFill>
              </a:rPr>
              <a:t>Değerlendirme Süreçlerinde Kullanılan Temel Dokümanlar</a:t>
            </a:r>
            <a:endParaRPr lang="en-US" sz="2800" dirty="0">
              <a:solidFill>
                <a:schemeClr val="tx1">
                  <a:lumMod val="90000"/>
                  <a:lumOff val="10000"/>
                </a:schemeClr>
              </a:solidFill>
            </a:endParaRPr>
          </a:p>
        </p:txBody>
      </p:sp>
      <p:grpSp>
        <p:nvGrpSpPr>
          <p:cNvPr id="2" name="Group 1">
            <a:extLst>
              <a:ext uri="{FF2B5EF4-FFF2-40B4-BE49-F238E27FC236}">
                <a16:creationId xmlns:a16="http://schemas.microsoft.com/office/drawing/2014/main" xmlns="" id="{6CCE6317-F578-4406-9086-07025C557E0E}"/>
              </a:ext>
            </a:extLst>
          </p:cNvPr>
          <p:cNvGrpSpPr/>
          <p:nvPr/>
        </p:nvGrpSpPr>
        <p:grpSpPr>
          <a:xfrm>
            <a:off x="14811376" y="8303811"/>
            <a:ext cx="3321050" cy="2851150"/>
            <a:chOff x="14811376" y="7427511"/>
            <a:chExt cx="3321050" cy="2851150"/>
          </a:xfrm>
        </p:grpSpPr>
        <p:sp>
          <p:nvSpPr>
            <p:cNvPr id="13" name="Freeform 9"/>
            <p:cNvSpPr>
              <a:spLocks/>
            </p:cNvSpPr>
            <p:nvPr/>
          </p:nvSpPr>
          <p:spPr bwMode="auto">
            <a:xfrm>
              <a:off x="14811376" y="7427511"/>
              <a:ext cx="3321050" cy="2851150"/>
            </a:xfrm>
            <a:custGeom>
              <a:avLst/>
              <a:gdLst>
                <a:gd name="T0" fmla="*/ 57 w 73"/>
                <a:gd name="T1" fmla="*/ 0 h 62"/>
                <a:gd name="T2" fmla="*/ 73 w 73"/>
                <a:gd name="T3" fmla="*/ 20 h 62"/>
                <a:gd name="T4" fmla="*/ 64 w 73"/>
                <a:gd name="T5" fmla="*/ 17 h 62"/>
                <a:gd name="T6" fmla="*/ 0 w 73"/>
                <a:gd name="T7" fmla="*/ 62 h 62"/>
                <a:gd name="T8" fmla="*/ 0 w 73"/>
                <a:gd name="T9" fmla="*/ 37 h 62"/>
                <a:gd name="T10" fmla="*/ 40 w 73"/>
                <a:gd name="T11" fmla="*/ 8 h 62"/>
                <a:gd name="T12" fmla="*/ 30 w 73"/>
                <a:gd name="T13" fmla="*/ 5 h 62"/>
                <a:gd name="T14" fmla="*/ 57 w 7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chemeClr val="accent1"/>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39" name="TextBox 38"/>
            <p:cNvSpPr txBox="1"/>
            <p:nvPr/>
          </p:nvSpPr>
          <p:spPr>
            <a:xfrm>
              <a:off x="16668746" y="7611139"/>
              <a:ext cx="968438" cy="646331"/>
            </a:xfrm>
            <a:prstGeom prst="rect">
              <a:avLst/>
            </a:prstGeom>
            <a:noFill/>
          </p:spPr>
          <p:txBody>
            <a:bodyPr wrap="square" rtlCol="0">
              <a:spAutoFit/>
            </a:bodyPr>
            <a:lstStyle/>
            <a:p>
              <a:pPr algn="ctr"/>
              <a:r>
                <a:rPr lang="en-US" sz="3600">
                  <a:solidFill>
                    <a:srgbClr val="FFFFFF">
                      <a:alpha val="62000"/>
                    </a:srgbClr>
                  </a:solidFill>
                  <a:latin typeface="Open Sans Bold" panose="020B0806030504020204" pitchFamily="34" charset="0"/>
                  <a:ea typeface="Open Sans Bold" panose="020B0806030504020204" pitchFamily="34" charset="0"/>
                  <a:cs typeface="Open Sans Bold" panose="020B0806030504020204" pitchFamily="34" charset="0"/>
                </a:rPr>
                <a:t>01</a:t>
              </a:r>
            </a:p>
          </p:txBody>
        </p:sp>
      </p:grpSp>
      <p:grpSp>
        <p:nvGrpSpPr>
          <p:cNvPr id="3" name="Group 2">
            <a:extLst>
              <a:ext uri="{FF2B5EF4-FFF2-40B4-BE49-F238E27FC236}">
                <a16:creationId xmlns:a16="http://schemas.microsoft.com/office/drawing/2014/main" xmlns="" id="{7A4EAC6A-3FCF-4126-9F86-FAD0C70F7598}"/>
              </a:ext>
            </a:extLst>
          </p:cNvPr>
          <p:cNvGrpSpPr/>
          <p:nvPr/>
        </p:nvGrpSpPr>
        <p:grpSpPr>
          <a:xfrm>
            <a:off x="15084425" y="4582710"/>
            <a:ext cx="2867024" cy="3355976"/>
            <a:chOff x="15084425" y="3706410"/>
            <a:chExt cx="2867024" cy="3355976"/>
          </a:xfrm>
        </p:grpSpPr>
        <p:sp>
          <p:nvSpPr>
            <p:cNvPr id="14" name="Freeform 10"/>
            <p:cNvSpPr>
              <a:spLocks/>
            </p:cNvSpPr>
            <p:nvPr/>
          </p:nvSpPr>
          <p:spPr bwMode="auto">
            <a:xfrm>
              <a:off x="15084425" y="3706410"/>
              <a:ext cx="2867024" cy="3355976"/>
            </a:xfrm>
            <a:custGeom>
              <a:avLst/>
              <a:gdLst>
                <a:gd name="T0" fmla="*/ 0 w 63"/>
                <a:gd name="T1" fmla="*/ 16 h 73"/>
                <a:gd name="T2" fmla="*/ 21 w 63"/>
                <a:gd name="T3" fmla="*/ 0 h 73"/>
                <a:gd name="T4" fmla="*/ 17 w 63"/>
                <a:gd name="T5" fmla="*/ 9 h 73"/>
                <a:gd name="T6" fmla="*/ 63 w 63"/>
                <a:gd name="T7" fmla="*/ 73 h 73"/>
                <a:gd name="T8" fmla="*/ 38 w 63"/>
                <a:gd name="T9" fmla="*/ 73 h 73"/>
                <a:gd name="T10" fmla="*/ 9 w 63"/>
                <a:gd name="T11" fmla="*/ 33 h 73"/>
                <a:gd name="T12" fmla="*/ 6 w 63"/>
                <a:gd name="T13" fmla="*/ 43 h 73"/>
                <a:gd name="T14" fmla="*/ 0 w 63"/>
                <a:gd name="T15" fmla="*/ 16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40" name="TextBox 39"/>
            <p:cNvSpPr txBox="1"/>
            <p:nvPr/>
          </p:nvSpPr>
          <p:spPr>
            <a:xfrm>
              <a:off x="15176046" y="4290087"/>
              <a:ext cx="968438" cy="646331"/>
            </a:xfrm>
            <a:prstGeom prst="rect">
              <a:avLst/>
            </a:prstGeom>
            <a:noFill/>
          </p:spPr>
          <p:txBody>
            <a:bodyPr wrap="square" rtlCol="0">
              <a:spAutoFit/>
            </a:bodyPr>
            <a:lstStyle/>
            <a:p>
              <a:pPr algn="ctr"/>
              <a:r>
                <a:rPr lang="en-US" sz="3600">
                  <a:solidFill>
                    <a:srgbClr val="FFFFFF">
                      <a:alpha val="62000"/>
                    </a:srgbClr>
                  </a:solidFill>
                  <a:latin typeface="Open Sans Bold" panose="020B0806030504020204" pitchFamily="34" charset="0"/>
                  <a:ea typeface="Open Sans Bold" panose="020B0806030504020204" pitchFamily="34" charset="0"/>
                  <a:cs typeface="Open Sans Bold" panose="020B0806030504020204" pitchFamily="34" charset="0"/>
                </a:rPr>
                <a:t>02</a:t>
              </a:r>
            </a:p>
          </p:txBody>
        </p:sp>
      </p:grpSp>
      <p:grpSp>
        <p:nvGrpSpPr>
          <p:cNvPr id="4" name="Group 3">
            <a:extLst>
              <a:ext uri="{FF2B5EF4-FFF2-40B4-BE49-F238E27FC236}">
                <a16:creationId xmlns:a16="http://schemas.microsoft.com/office/drawing/2014/main" xmlns="" id="{3BACEE03-39E4-467D-AD7E-24B162E3FB19}"/>
              </a:ext>
            </a:extLst>
          </p:cNvPr>
          <p:cNvGrpSpPr/>
          <p:nvPr/>
        </p:nvGrpSpPr>
        <p:grpSpPr>
          <a:xfrm>
            <a:off x="11442700" y="4719237"/>
            <a:ext cx="3321050" cy="2851150"/>
            <a:chOff x="11442700" y="3842937"/>
            <a:chExt cx="3321050" cy="2851150"/>
          </a:xfrm>
        </p:grpSpPr>
        <p:sp>
          <p:nvSpPr>
            <p:cNvPr id="9" name="Freeform 5"/>
            <p:cNvSpPr>
              <a:spLocks/>
            </p:cNvSpPr>
            <p:nvPr/>
          </p:nvSpPr>
          <p:spPr bwMode="auto">
            <a:xfrm>
              <a:off x="11442700" y="3842937"/>
              <a:ext cx="3321050" cy="2851150"/>
            </a:xfrm>
            <a:custGeom>
              <a:avLst/>
              <a:gdLst>
                <a:gd name="T0" fmla="*/ 16 w 73"/>
                <a:gd name="T1" fmla="*/ 62 h 62"/>
                <a:gd name="T2" fmla="*/ 0 w 73"/>
                <a:gd name="T3" fmla="*/ 42 h 62"/>
                <a:gd name="T4" fmla="*/ 9 w 73"/>
                <a:gd name="T5" fmla="*/ 45 h 62"/>
                <a:gd name="T6" fmla="*/ 73 w 73"/>
                <a:gd name="T7" fmla="*/ 0 h 62"/>
                <a:gd name="T8" fmla="*/ 73 w 73"/>
                <a:gd name="T9" fmla="*/ 25 h 62"/>
                <a:gd name="T10" fmla="*/ 33 w 73"/>
                <a:gd name="T11" fmla="*/ 54 h 62"/>
                <a:gd name="T12" fmla="*/ 43 w 73"/>
                <a:gd name="T13" fmla="*/ 57 h 62"/>
                <a:gd name="T14" fmla="*/ 16 w 73"/>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41" name="TextBox 40"/>
            <p:cNvSpPr txBox="1"/>
            <p:nvPr/>
          </p:nvSpPr>
          <p:spPr>
            <a:xfrm>
              <a:off x="11930656" y="5725487"/>
              <a:ext cx="968438" cy="646331"/>
            </a:xfrm>
            <a:prstGeom prst="rect">
              <a:avLst/>
            </a:prstGeom>
            <a:noFill/>
          </p:spPr>
          <p:txBody>
            <a:bodyPr wrap="square" rtlCol="0">
              <a:spAutoFit/>
            </a:bodyPr>
            <a:lstStyle/>
            <a:p>
              <a:pPr algn="ctr"/>
              <a:r>
                <a:rPr lang="en-US" sz="3600">
                  <a:solidFill>
                    <a:srgbClr val="FFFFFF">
                      <a:alpha val="62000"/>
                    </a:srgbClr>
                  </a:solidFill>
                  <a:latin typeface="Open Sans Bold" panose="020B0806030504020204" pitchFamily="34" charset="0"/>
                  <a:ea typeface="Open Sans Bold" panose="020B0806030504020204" pitchFamily="34" charset="0"/>
                  <a:cs typeface="Open Sans Bold" panose="020B0806030504020204" pitchFamily="34" charset="0"/>
                </a:rPr>
                <a:t>03</a:t>
              </a:r>
            </a:p>
          </p:txBody>
        </p:sp>
      </p:grpSp>
      <p:grpSp>
        <p:nvGrpSpPr>
          <p:cNvPr id="5" name="Group 4">
            <a:extLst>
              <a:ext uri="{FF2B5EF4-FFF2-40B4-BE49-F238E27FC236}">
                <a16:creationId xmlns:a16="http://schemas.microsoft.com/office/drawing/2014/main" xmlns="" id="{1E9548CD-0258-4921-BF35-02D76DCA937A}"/>
              </a:ext>
            </a:extLst>
          </p:cNvPr>
          <p:cNvGrpSpPr/>
          <p:nvPr/>
        </p:nvGrpSpPr>
        <p:grpSpPr>
          <a:xfrm>
            <a:off x="9866140" y="7846610"/>
            <a:ext cx="2822574" cy="3352800"/>
            <a:chOff x="9866140" y="6970310"/>
            <a:chExt cx="2822574" cy="3352800"/>
          </a:xfrm>
        </p:grpSpPr>
        <p:sp>
          <p:nvSpPr>
            <p:cNvPr id="10" name="Freeform 6"/>
            <p:cNvSpPr>
              <a:spLocks/>
            </p:cNvSpPr>
            <p:nvPr/>
          </p:nvSpPr>
          <p:spPr bwMode="auto">
            <a:xfrm>
              <a:off x="9866140" y="6970310"/>
              <a:ext cx="2822574" cy="3352800"/>
            </a:xfrm>
            <a:custGeom>
              <a:avLst/>
              <a:gdLst>
                <a:gd name="T0" fmla="*/ 0 w 62"/>
                <a:gd name="T1" fmla="*/ 57 h 73"/>
                <a:gd name="T2" fmla="*/ 20 w 62"/>
                <a:gd name="T3" fmla="*/ 73 h 73"/>
                <a:gd name="T4" fmla="*/ 17 w 62"/>
                <a:gd name="T5" fmla="*/ 64 h 73"/>
                <a:gd name="T6" fmla="*/ 62 w 62"/>
                <a:gd name="T7" fmla="*/ 0 h 73"/>
                <a:gd name="T8" fmla="*/ 37 w 62"/>
                <a:gd name="T9" fmla="*/ 0 h 73"/>
                <a:gd name="T10" fmla="*/ 8 w 62"/>
                <a:gd name="T11" fmla="*/ 40 h 73"/>
                <a:gd name="T12" fmla="*/ 5 w 62"/>
                <a:gd name="T13" fmla="*/ 30 h 73"/>
                <a:gd name="T14" fmla="*/ 0 w 62"/>
                <a:gd name="T15" fmla="*/ 57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chemeClr val="bg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42" name="TextBox 41"/>
            <p:cNvSpPr txBox="1"/>
            <p:nvPr/>
          </p:nvSpPr>
          <p:spPr>
            <a:xfrm>
              <a:off x="9891508" y="8999011"/>
              <a:ext cx="968438" cy="646331"/>
            </a:xfrm>
            <a:prstGeom prst="rect">
              <a:avLst/>
            </a:prstGeom>
            <a:noFill/>
          </p:spPr>
          <p:txBody>
            <a:bodyPr wrap="square" rtlCol="0">
              <a:spAutoFit/>
            </a:bodyPr>
            <a:lstStyle/>
            <a:p>
              <a:pPr algn="ctr"/>
              <a:r>
                <a:rPr lang="en-US" sz="3600">
                  <a:solidFill>
                    <a:srgbClr val="FFFFFF">
                      <a:alpha val="62000"/>
                    </a:srgbClr>
                  </a:solidFill>
                  <a:latin typeface="Open Sans Bold" panose="020B0806030504020204" pitchFamily="34" charset="0"/>
                  <a:ea typeface="Open Sans Bold" panose="020B0806030504020204" pitchFamily="34" charset="0"/>
                  <a:cs typeface="Open Sans Bold" panose="020B0806030504020204" pitchFamily="34" charset="0"/>
                </a:rPr>
                <a:t>04</a:t>
              </a:r>
            </a:p>
          </p:txBody>
        </p:sp>
      </p:grpSp>
      <p:grpSp>
        <p:nvGrpSpPr>
          <p:cNvPr id="6" name="Group 5">
            <a:extLst>
              <a:ext uri="{FF2B5EF4-FFF2-40B4-BE49-F238E27FC236}">
                <a16:creationId xmlns:a16="http://schemas.microsoft.com/office/drawing/2014/main" xmlns="" id="{32D1F90C-3E73-4C18-A66F-5C23F4B5D481}"/>
              </a:ext>
            </a:extLst>
          </p:cNvPr>
          <p:cNvGrpSpPr/>
          <p:nvPr/>
        </p:nvGrpSpPr>
        <p:grpSpPr>
          <a:xfrm>
            <a:off x="6254751" y="8167286"/>
            <a:ext cx="3324224" cy="2847976"/>
            <a:chOff x="6254751" y="7290986"/>
            <a:chExt cx="3324224" cy="2847976"/>
          </a:xfrm>
        </p:grpSpPr>
        <p:sp>
          <p:nvSpPr>
            <p:cNvPr id="11" name="Freeform 7"/>
            <p:cNvSpPr>
              <a:spLocks/>
            </p:cNvSpPr>
            <p:nvPr/>
          </p:nvSpPr>
          <p:spPr bwMode="auto">
            <a:xfrm>
              <a:off x="6254751" y="7290986"/>
              <a:ext cx="3324224" cy="2847976"/>
            </a:xfrm>
            <a:custGeom>
              <a:avLst/>
              <a:gdLst>
                <a:gd name="T0" fmla="*/ 16 w 73"/>
                <a:gd name="T1" fmla="*/ 0 h 62"/>
                <a:gd name="T2" fmla="*/ 0 w 73"/>
                <a:gd name="T3" fmla="*/ 20 h 62"/>
                <a:gd name="T4" fmla="*/ 9 w 73"/>
                <a:gd name="T5" fmla="*/ 17 h 62"/>
                <a:gd name="T6" fmla="*/ 73 w 73"/>
                <a:gd name="T7" fmla="*/ 62 h 62"/>
                <a:gd name="T8" fmla="*/ 73 w 73"/>
                <a:gd name="T9" fmla="*/ 37 h 62"/>
                <a:gd name="T10" fmla="*/ 33 w 73"/>
                <a:gd name="T11" fmla="*/ 8 h 62"/>
                <a:gd name="T12" fmla="*/ 43 w 73"/>
                <a:gd name="T13" fmla="*/ 5 h 62"/>
                <a:gd name="T14" fmla="*/ 16 w 7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chemeClr val="tx2">
                <a:lumMod val="75000"/>
              </a:schemeClr>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43" name="TextBox 42"/>
            <p:cNvSpPr txBox="1"/>
            <p:nvPr/>
          </p:nvSpPr>
          <p:spPr>
            <a:xfrm>
              <a:off x="6691512" y="7510059"/>
              <a:ext cx="968438" cy="646331"/>
            </a:xfrm>
            <a:prstGeom prst="rect">
              <a:avLst/>
            </a:prstGeom>
            <a:noFill/>
          </p:spPr>
          <p:txBody>
            <a:bodyPr wrap="square" rtlCol="0">
              <a:spAutoFit/>
            </a:bodyPr>
            <a:lstStyle/>
            <a:p>
              <a:pPr algn="ctr"/>
              <a:r>
                <a:rPr lang="en-US" sz="3600">
                  <a:solidFill>
                    <a:srgbClr val="FFFFFF">
                      <a:alpha val="62000"/>
                    </a:srgbClr>
                  </a:solidFill>
                  <a:latin typeface="Open Sans Bold" panose="020B0806030504020204" pitchFamily="34" charset="0"/>
                  <a:ea typeface="Open Sans Bold" panose="020B0806030504020204" pitchFamily="34" charset="0"/>
                  <a:cs typeface="Open Sans Bold" panose="020B0806030504020204" pitchFamily="34" charset="0"/>
                </a:rPr>
                <a:t>05</a:t>
              </a:r>
            </a:p>
          </p:txBody>
        </p:sp>
      </p:grpSp>
      <p:grpSp>
        <p:nvGrpSpPr>
          <p:cNvPr id="7" name="Group 6">
            <a:extLst>
              <a:ext uri="{FF2B5EF4-FFF2-40B4-BE49-F238E27FC236}">
                <a16:creationId xmlns:a16="http://schemas.microsoft.com/office/drawing/2014/main" xmlns="" id="{96948E80-0406-458E-A4B0-38D7C557893C}"/>
              </a:ext>
            </a:extLst>
          </p:cNvPr>
          <p:cNvGrpSpPr/>
          <p:nvPr/>
        </p:nvGrpSpPr>
        <p:grpSpPr>
          <a:xfrm>
            <a:off x="6483349" y="4538260"/>
            <a:ext cx="2867024" cy="3352800"/>
            <a:chOff x="6483349" y="3661960"/>
            <a:chExt cx="2867024" cy="3352800"/>
          </a:xfrm>
        </p:grpSpPr>
        <p:sp>
          <p:nvSpPr>
            <p:cNvPr id="12" name="Freeform 8"/>
            <p:cNvSpPr>
              <a:spLocks/>
            </p:cNvSpPr>
            <p:nvPr/>
          </p:nvSpPr>
          <p:spPr bwMode="auto">
            <a:xfrm>
              <a:off x="6483349" y="3661960"/>
              <a:ext cx="2867024" cy="3352800"/>
            </a:xfrm>
            <a:custGeom>
              <a:avLst/>
              <a:gdLst>
                <a:gd name="T0" fmla="*/ 63 w 63"/>
                <a:gd name="T1" fmla="*/ 16 h 73"/>
                <a:gd name="T2" fmla="*/ 43 w 63"/>
                <a:gd name="T3" fmla="*/ 0 h 73"/>
                <a:gd name="T4" fmla="*/ 46 w 63"/>
                <a:gd name="T5" fmla="*/ 9 h 73"/>
                <a:gd name="T6" fmla="*/ 0 w 63"/>
                <a:gd name="T7" fmla="*/ 73 h 73"/>
                <a:gd name="T8" fmla="*/ 26 w 63"/>
                <a:gd name="T9" fmla="*/ 73 h 73"/>
                <a:gd name="T10" fmla="*/ 54 w 63"/>
                <a:gd name="T11" fmla="*/ 33 h 73"/>
                <a:gd name="T12" fmla="*/ 58 w 63"/>
                <a:gd name="T13" fmla="*/ 43 h 73"/>
                <a:gd name="T14" fmla="*/ 63 w 63"/>
                <a:gd name="T15" fmla="*/ 16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chemeClr val="tx2">
                <a:lumMod val="50000"/>
              </a:schemeClr>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44" name="TextBox 43"/>
            <p:cNvSpPr txBox="1"/>
            <p:nvPr/>
          </p:nvSpPr>
          <p:spPr>
            <a:xfrm>
              <a:off x="8242588" y="4287785"/>
              <a:ext cx="968438" cy="646331"/>
            </a:xfrm>
            <a:prstGeom prst="rect">
              <a:avLst/>
            </a:prstGeom>
            <a:noFill/>
          </p:spPr>
          <p:txBody>
            <a:bodyPr wrap="square" rtlCol="0">
              <a:spAutoFit/>
            </a:bodyPr>
            <a:lstStyle/>
            <a:p>
              <a:pPr algn="ctr"/>
              <a:r>
                <a:rPr lang="en-US" sz="3600">
                  <a:solidFill>
                    <a:srgbClr val="FFFFFF">
                      <a:alpha val="62000"/>
                    </a:srgbClr>
                  </a:solidFill>
                  <a:latin typeface="Open Sans Bold" panose="020B0806030504020204" pitchFamily="34" charset="0"/>
                  <a:ea typeface="Open Sans Bold" panose="020B0806030504020204" pitchFamily="34" charset="0"/>
                  <a:cs typeface="Open Sans Bold" panose="020B0806030504020204" pitchFamily="34" charset="0"/>
                </a:rPr>
                <a:t>06</a:t>
              </a:r>
            </a:p>
          </p:txBody>
        </p:sp>
      </p:grpSp>
      <p:cxnSp>
        <p:nvCxnSpPr>
          <p:cNvPr id="47" name="Straight Connector 46"/>
          <p:cNvCxnSpPr>
            <a:cxnSpLocks/>
          </p:cNvCxnSpPr>
          <p:nvPr/>
        </p:nvCxnSpPr>
        <p:spPr>
          <a:xfrm>
            <a:off x="17501488" y="10043254"/>
            <a:ext cx="1143477"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9029251" y="8952149"/>
            <a:ext cx="3904520" cy="2064668"/>
          </a:xfrm>
          <a:prstGeom prst="rect">
            <a:avLst/>
          </a:prstGeom>
        </p:spPr>
        <p:txBody>
          <a:bodyPr wrap="square" anchor="ctr">
            <a:spAutoFit/>
          </a:bodyPr>
          <a:lstStyle/>
          <a:p>
            <a:pPr>
              <a:lnSpc>
                <a:spcPct val="89000"/>
              </a:lnSpc>
            </a:pPr>
            <a:r>
              <a:rPr lang="tr-TR" sz="3600" dirty="0">
                <a:solidFill>
                  <a:schemeClr val="tx1">
                    <a:lumMod val="90000"/>
                    <a:lumOff val="10000"/>
                  </a:schemeClr>
                </a:solidFill>
              </a:rPr>
              <a:t>Kurumsal Dış Değerlendirme ve Akreditasyon Ölçütler</a:t>
            </a:r>
            <a:endParaRPr lang="en-US" sz="2800" dirty="0">
              <a:solidFill>
                <a:schemeClr val="tx1">
                  <a:lumMod val="90000"/>
                  <a:lumOff val="10000"/>
                </a:schemeClr>
              </a:solidFill>
            </a:endParaRPr>
          </a:p>
        </p:txBody>
      </p:sp>
      <p:cxnSp>
        <p:nvCxnSpPr>
          <p:cNvPr id="49" name="Straight Connector 48"/>
          <p:cNvCxnSpPr>
            <a:cxnSpLocks/>
          </p:cNvCxnSpPr>
          <p:nvPr/>
        </p:nvCxnSpPr>
        <p:spPr>
          <a:xfrm>
            <a:off x="17584906" y="5917752"/>
            <a:ext cx="674641"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8644965" y="4826647"/>
            <a:ext cx="3904520" cy="2064668"/>
          </a:xfrm>
          <a:prstGeom prst="rect">
            <a:avLst/>
          </a:prstGeom>
        </p:spPr>
        <p:txBody>
          <a:bodyPr wrap="square" anchor="ctr">
            <a:spAutoFit/>
          </a:bodyPr>
          <a:lstStyle/>
          <a:p>
            <a:pPr>
              <a:lnSpc>
                <a:spcPct val="89000"/>
              </a:lnSpc>
            </a:pPr>
            <a:r>
              <a:rPr lang="tr-TR" sz="3600" dirty="0">
                <a:solidFill>
                  <a:schemeClr val="tx1">
                    <a:lumMod val="90000"/>
                    <a:lumOff val="10000"/>
                  </a:schemeClr>
                </a:solidFill>
              </a:rPr>
              <a:t>Kurum İç Değerlendirme Raporu Hazırlama Kılavuzu</a:t>
            </a:r>
            <a:endParaRPr lang="en-US" sz="2400" dirty="0">
              <a:solidFill>
                <a:schemeClr val="tx1">
                  <a:lumMod val="90000"/>
                  <a:lumOff val="10000"/>
                </a:schemeClr>
              </a:solidFill>
            </a:endParaRPr>
          </a:p>
        </p:txBody>
      </p:sp>
      <p:cxnSp>
        <p:nvCxnSpPr>
          <p:cNvPr id="51" name="Straight Connector 50"/>
          <p:cNvCxnSpPr>
            <a:cxnSpLocks/>
          </p:cNvCxnSpPr>
          <p:nvPr/>
        </p:nvCxnSpPr>
        <p:spPr>
          <a:xfrm flipH="1">
            <a:off x="5641069" y="10043254"/>
            <a:ext cx="1232601"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flipH="1">
            <a:off x="1310754" y="8952149"/>
            <a:ext cx="3904520" cy="2064668"/>
          </a:xfrm>
          <a:prstGeom prst="rect">
            <a:avLst/>
          </a:prstGeom>
        </p:spPr>
        <p:txBody>
          <a:bodyPr wrap="square" anchor="ctr">
            <a:spAutoFit/>
          </a:bodyPr>
          <a:lstStyle/>
          <a:p>
            <a:pPr algn="r">
              <a:lnSpc>
                <a:spcPct val="89000"/>
              </a:lnSpc>
            </a:pPr>
            <a:r>
              <a:rPr lang="tr-TR" sz="3600" dirty="0">
                <a:solidFill>
                  <a:schemeClr val="tx1">
                    <a:lumMod val="90000"/>
                    <a:lumOff val="10000"/>
                  </a:schemeClr>
                </a:solidFill>
              </a:rPr>
              <a:t>KGBR, KAR, İzleme Raporları, Ara Değerlendirme Raporları</a:t>
            </a:r>
            <a:endParaRPr lang="en-US" sz="2800" dirty="0">
              <a:solidFill>
                <a:schemeClr val="tx1">
                  <a:lumMod val="90000"/>
                  <a:lumOff val="10000"/>
                </a:schemeClr>
              </a:solidFill>
            </a:endParaRPr>
          </a:p>
        </p:txBody>
      </p:sp>
      <p:cxnSp>
        <p:nvCxnSpPr>
          <p:cNvPr id="53" name="Straight Connector 52"/>
          <p:cNvCxnSpPr>
            <a:cxnSpLocks/>
          </p:cNvCxnSpPr>
          <p:nvPr/>
        </p:nvCxnSpPr>
        <p:spPr>
          <a:xfrm flipH="1">
            <a:off x="5921829" y="5917752"/>
            <a:ext cx="868423"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flipH="1">
            <a:off x="1736549" y="5566272"/>
            <a:ext cx="3904520" cy="585417"/>
          </a:xfrm>
          <a:prstGeom prst="rect">
            <a:avLst/>
          </a:prstGeom>
        </p:spPr>
        <p:txBody>
          <a:bodyPr wrap="square" anchor="ctr">
            <a:spAutoFit/>
          </a:bodyPr>
          <a:lstStyle/>
          <a:p>
            <a:pPr algn="r">
              <a:lnSpc>
                <a:spcPct val="89000"/>
              </a:lnSpc>
            </a:pPr>
            <a:r>
              <a:rPr lang="tr-TR" sz="3600" dirty="0">
                <a:solidFill>
                  <a:schemeClr val="tx1">
                    <a:lumMod val="90000"/>
                    <a:lumOff val="10000"/>
                  </a:schemeClr>
                </a:solidFill>
              </a:rPr>
              <a:t>Bilgi </a:t>
            </a:r>
            <a:r>
              <a:rPr lang="tr-TR" sz="3600" dirty="0" err="1">
                <a:solidFill>
                  <a:schemeClr val="tx1">
                    <a:lumMod val="90000"/>
                    <a:lumOff val="10000"/>
                  </a:schemeClr>
                </a:solidFill>
              </a:rPr>
              <a:t>Portalı</a:t>
            </a:r>
            <a:endParaRPr lang="en-US" sz="2400" dirty="0">
              <a:solidFill>
                <a:schemeClr val="tx1">
                  <a:lumMod val="90000"/>
                  <a:lumOff val="10000"/>
                </a:schemeClr>
              </a:solidFill>
            </a:endParaRPr>
          </a:p>
        </p:txBody>
      </p:sp>
      <p:cxnSp>
        <p:nvCxnSpPr>
          <p:cNvPr id="56" name="Straight Connector 55"/>
          <p:cNvCxnSpPr/>
          <p:nvPr/>
        </p:nvCxnSpPr>
        <p:spPr>
          <a:xfrm flipH="1">
            <a:off x="11172596" y="5162124"/>
            <a:ext cx="1516118"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flipH="1">
            <a:off x="9635873" y="2508989"/>
            <a:ext cx="3904520" cy="2557751"/>
          </a:xfrm>
          <a:prstGeom prst="rect">
            <a:avLst/>
          </a:prstGeom>
        </p:spPr>
        <p:txBody>
          <a:bodyPr wrap="square" anchor="ctr">
            <a:spAutoFit/>
          </a:bodyPr>
          <a:lstStyle/>
          <a:p>
            <a:pPr>
              <a:lnSpc>
                <a:spcPct val="89000"/>
              </a:lnSpc>
            </a:pPr>
            <a:r>
              <a:rPr lang="tr-TR" sz="3600" dirty="0">
                <a:solidFill>
                  <a:schemeClr val="tx1">
                    <a:lumMod val="90000"/>
                    <a:lumOff val="10000"/>
                  </a:schemeClr>
                </a:solidFill>
              </a:rPr>
              <a:t>Kurumsal Dış Değerlendirme, Akreditasyon ve İzleme Programları Kılavuzu</a:t>
            </a:r>
            <a:endParaRPr lang="en-US" sz="2800" dirty="0">
              <a:solidFill>
                <a:schemeClr val="tx1">
                  <a:lumMod val="90000"/>
                  <a:lumOff val="10000"/>
                </a:schemeClr>
              </a:solidFill>
            </a:endParaRPr>
          </a:p>
        </p:txBody>
      </p:sp>
      <p:cxnSp>
        <p:nvCxnSpPr>
          <p:cNvPr id="58" name="Straight Connector 57"/>
          <p:cNvCxnSpPr/>
          <p:nvPr/>
        </p:nvCxnSpPr>
        <p:spPr>
          <a:xfrm>
            <a:off x="12141034" y="10030552"/>
            <a:ext cx="1516118" cy="0"/>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0549599" y="10223251"/>
            <a:ext cx="3904520" cy="1571584"/>
          </a:xfrm>
          <a:prstGeom prst="rect">
            <a:avLst/>
          </a:prstGeom>
        </p:spPr>
        <p:txBody>
          <a:bodyPr wrap="square" anchor="ctr">
            <a:spAutoFit/>
          </a:bodyPr>
          <a:lstStyle/>
          <a:p>
            <a:pPr algn="r">
              <a:lnSpc>
                <a:spcPct val="89000"/>
              </a:lnSpc>
            </a:pPr>
            <a:r>
              <a:rPr lang="tr-TR" sz="3600" dirty="0">
                <a:solidFill>
                  <a:schemeClr val="tx1">
                    <a:lumMod val="90000"/>
                    <a:lumOff val="10000"/>
                  </a:schemeClr>
                </a:solidFill>
              </a:rPr>
              <a:t>Kurum İç Değerlendirme Raporları</a:t>
            </a:r>
            <a:endParaRPr lang="en-US" sz="2400" dirty="0">
              <a:solidFill>
                <a:schemeClr val="tx1">
                  <a:lumMod val="90000"/>
                  <a:lumOff val="10000"/>
                </a:schemeClr>
              </a:solidFill>
            </a:endParaRPr>
          </a:p>
        </p:txBody>
      </p:sp>
    </p:spTree>
    <p:extLst>
      <p:ext uri="{BB962C8B-B14F-4D97-AF65-F5344CB8AC3E}">
        <p14:creationId xmlns:p14="http://schemas.microsoft.com/office/powerpoint/2010/main" val="24601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par>
                                <p:cTn id="8" presetID="10" presetClass="entr" presetSubtype="0"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
                                        <p:tgtEl>
                                          <p:spTgt spid="3"/>
                                        </p:tgtEl>
                                      </p:cBhvr>
                                    </p:animEffect>
                                  </p:childTnLst>
                                </p:cTn>
                              </p:par>
                              <p:par>
                                <p:cTn id="11" presetID="10" presetClass="entr" presetSubtype="0" fill="hold" nodeType="with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
                                        <p:tgtEl>
                                          <p:spTgt spid="4"/>
                                        </p:tgtEl>
                                      </p:cBhvr>
                                    </p:animEffect>
                                  </p:childTnLst>
                                </p:cTn>
                              </p:par>
                              <p:par>
                                <p:cTn id="14" presetID="10" presetClass="entr" presetSubtype="0"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
                                        <p:tgtEl>
                                          <p:spTgt spid="5"/>
                                        </p:tgtEl>
                                      </p:cBhvr>
                                    </p:animEffect>
                                  </p:childTnLst>
                                </p:cTn>
                              </p:par>
                              <p:par>
                                <p:cTn id="17" presetID="10" presetClass="entr" presetSubtype="0" fill="hold" nodeType="withEffect">
                                  <p:stCondLst>
                                    <p:cond delay="8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
                                        <p:tgtEl>
                                          <p:spTgt spid="6"/>
                                        </p:tgtEl>
                                      </p:cBhvr>
                                    </p:animEffect>
                                  </p:childTnLst>
                                </p:cTn>
                              </p:par>
                              <p:par>
                                <p:cTn id="20" presetID="10" presetClass="entr" presetSubtype="0"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300"/>
                                        <p:tgtEl>
                                          <p:spTgt spid="7"/>
                                        </p:tgtEl>
                                      </p:cBhvr>
                                    </p:animEffect>
                                  </p:childTnLst>
                                </p:cTn>
                              </p:par>
                            </p:childTnLst>
                          </p:cTn>
                        </p:par>
                        <p:par>
                          <p:cTn id="23" fill="hold">
                            <p:stCondLst>
                              <p:cond delay="1300"/>
                            </p:stCondLst>
                            <p:childTnLst>
                              <p:par>
                                <p:cTn id="24" presetID="22" presetClass="entr" presetSubtype="8"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300"/>
                                        <p:tgtEl>
                                          <p:spTgt spid="47"/>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300"/>
                                        <p:tgtEl>
                                          <p:spTgt spid="48"/>
                                        </p:tgtEl>
                                      </p:cBhvr>
                                    </p:animEffect>
                                  </p:childTnLst>
                                </p:cTn>
                              </p:par>
                            </p:childTnLst>
                          </p:cTn>
                        </p:par>
                        <p:par>
                          <p:cTn id="30" fill="hold">
                            <p:stCondLst>
                              <p:cond delay="1800"/>
                            </p:stCondLst>
                            <p:childTnLst>
                              <p:par>
                                <p:cTn id="31" presetID="22" presetClass="entr" presetSubtype="8"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300"/>
                                        <p:tgtEl>
                                          <p:spTgt spid="49"/>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300"/>
                                        <p:tgtEl>
                                          <p:spTgt spid="50"/>
                                        </p:tgtEl>
                                      </p:cBhvr>
                                    </p:animEffect>
                                  </p:childTnLst>
                                </p:cTn>
                              </p:par>
                            </p:childTnLst>
                          </p:cTn>
                        </p:par>
                        <p:par>
                          <p:cTn id="37" fill="hold">
                            <p:stCondLst>
                              <p:cond delay="2300"/>
                            </p:stCondLst>
                            <p:childTnLst>
                              <p:par>
                                <p:cTn id="38" presetID="22" presetClass="entr" presetSubtype="2"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right)">
                                      <p:cBhvr>
                                        <p:cTn id="40" dur="300"/>
                                        <p:tgtEl>
                                          <p:spTgt spid="56"/>
                                        </p:tgtEl>
                                      </p:cBhvr>
                                    </p:animEffect>
                                  </p:childTnLst>
                                </p:cTn>
                              </p:par>
                              <p:par>
                                <p:cTn id="41" presetID="10" presetClass="entr" presetSubtype="0" fill="hold" grpId="0" nodeType="withEffect">
                                  <p:stCondLst>
                                    <p:cond delay="20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300"/>
                                        <p:tgtEl>
                                          <p:spTgt spid="57"/>
                                        </p:tgtEl>
                                      </p:cBhvr>
                                    </p:animEffect>
                                  </p:childTnLst>
                                </p:cTn>
                              </p:par>
                            </p:childTnLst>
                          </p:cTn>
                        </p:par>
                        <p:par>
                          <p:cTn id="44" fill="hold">
                            <p:stCondLst>
                              <p:cond delay="28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300"/>
                                        <p:tgtEl>
                                          <p:spTgt spid="58"/>
                                        </p:tgtEl>
                                      </p:cBhvr>
                                    </p:animEffect>
                                  </p:childTnLst>
                                </p:cTn>
                              </p:par>
                              <p:par>
                                <p:cTn id="48" presetID="10" presetClass="entr" presetSubtype="0" fill="hold" grpId="0" nodeType="withEffect">
                                  <p:stCondLst>
                                    <p:cond delay="2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300"/>
                                        <p:tgtEl>
                                          <p:spTgt spid="59"/>
                                        </p:tgtEl>
                                      </p:cBhvr>
                                    </p:animEffect>
                                  </p:childTnLst>
                                </p:cTn>
                              </p:par>
                            </p:childTnLst>
                          </p:cTn>
                        </p:par>
                        <p:par>
                          <p:cTn id="51" fill="hold">
                            <p:stCondLst>
                              <p:cond delay="3300"/>
                            </p:stCondLst>
                            <p:childTnLst>
                              <p:par>
                                <p:cTn id="52" presetID="22" presetClass="entr" presetSubtype="2"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right)">
                                      <p:cBhvr>
                                        <p:cTn id="54" dur="300"/>
                                        <p:tgtEl>
                                          <p:spTgt spid="5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300"/>
                                        <p:tgtEl>
                                          <p:spTgt spid="52"/>
                                        </p:tgtEl>
                                      </p:cBhvr>
                                    </p:animEffect>
                                  </p:childTnLst>
                                </p:cTn>
                              </p:par>
                            </p:childTnLst>
                          </p:cTn>
                        </p:par>
                        <p:par>
                          <p:cTn id="58" fill="hold">
                            <p:stCondLst>
                              <p:cond delay="3800"/>
                            </p:stCondLst>
                            <p:childTnLst>
                              <p:par>
                                <p:cTn id="59" presetID="22" presetClass="entr" presetSubtype="2"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right)">
                                      <p:cBhvr>
                                        <p:cTn id="61" dur="300"/>
                                        <p:tgtEl>
                                          <p:spTgt spid="53"/>
                                        </p:tgtEl>
                                      </p:cBhvr>
                                    </p:animEffect>
                                  </p:childTnLst>
                                </p:cTn>
                              </p:par>
                              <p:par>
                                <p:cTn id="62" presetID="10" presetClass="entr" presetSubtype="0" fill="hold" grpId="0" nodeType="withEffect">
                                  <p:stCondLst>
                                    <p:cond delay="20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3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2" grpId="0"/>
      <p:bldP spid="54" grpId="0"/>
      <p:bldP spid="57"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9D3077B8-A37F-4FE7-A042-A50539A6F4B2}"/>
              </a:ext>
            </a:extLst>
          </p:cNvPr>
          <p:cNvGrpSpPr/>
          <p:nvPr/>
        </p:nvGrpSpPr>
        <p:grpSpPr>
          <a:xfrm>
            <a:off x="5464762" y="3439422"/>
            <a:ext cx="7428025" cy="8540211"/>
            <a:chOff x="5464762" y="3439422"/>
            <a:chExt cx="7428025" cy="8540211"/>
          </a:xfrm>
          <a:solidFill>
            <a:schemeClr val="accent1">
              <a:lumMod val="60000"/>
              <a:lumOff val="40000"/>
            </a:schemeClr>
          </a:solidFill>
        </p:grpSpPr>
        <p:sp>
          <p:nvSpPr>
            <p:cNvPr id="5" name="Freeform 5">
              <a:extLst>
                <a:ext uri="{FF2B5EF4-FFF2-40B4-BE49-F238E27FC236}">
                  <a16:creationId xmlns:a16="http://schemas.microsoft.com/office/drawing/2014/main" xmlns="" id="{F31D29A7-7707-45B0-ADDA-03879C0633F6}"/>
                </a:ext>
              </a:extLst>
            </p:cNvPr>
            <p:cNvSpPr>
              <a:spLocks/>
            </p:cNvSpPr>
            <p:nvPr/>
          </p:nvSpPr>
          <p:spPr bwMode="auto">
            <a:xfrm>
              <a:off x="5464762" y="3439422"/>
              <a:ext cx="7428025" cy="8540211"/>
            </a:xfrm>
            <a:custGeom>
              <a:avLst/>
              <a:gdLst>
                <a:gd name="T0" fmla="*/ 0 w 2224"/>
                <a:gd name="T1" fmla="*/ 1003 h 2555"/>
                <a:gd name="T2" fmla="*/ 1112 w 2224"/>
                <a:gd name="T3" fmla="*/ 0 h 2555"/>
                <a:gd name="T4" fmla="*/ 2224 w 2224"/>
                <a:gd name="T5" fmla="*/ 1004 h 2555"/>
                <a:gd name="T6" fmla="*/ 1741 w 2224"/>
                <a:gd name="T7" fmla="*/ 1487 h 2555"/>
                <a:gd name="T8" fmla="*/ 1585 w 2224"/>
                <a:gd name="T9" fmla="*/ 1321 h 2555"/>
                <a:gd name="T10" fmla="*/ 1585 w 2224"/>
                <a:gd name="T11" fmla="*/ 2555 h 2555"/>
                <a:gd name="T12" fmla="*/ 639 w 2224"/>
                <a:gd name="T13" fmla="*/ 2555 h 2555"/>
                <a:gd name="T14" fmla="*/ 639 w 2224"/>
                <a:gd name="T15" fmla="*/ 1335 h 2555"/>
                <a:gd name="T16" fmla="*/ 492 w 2224"/>
                <a:gd name="T17" fmla="*/ 1498 h 2555"/>
                <a:gd name="T18" fmla="*/ 0 w 2224"/>
                <a:gd name="T19" fmla="*/ 1003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4" h="2555">
                  <a:moveTo>
                    <a:pt x="0" y="1003"/>
                  </a:moveTo>
                  <a:cubicBezTo>
                    <a:pt x="1112" y="0"/>
                    <a:pt x="1112" y="0"/>
                    <a:pt x="1112" y="0"/>
                  </a:cubicBezTo>
                  <a:cubicBezTo>
                    <a:pt x="2224" y="1004"/>
                    <a:pt x="2224" y="1004"/>
                    <a:pt x="2224" y="1004"/>
                  </a:cubicBezTo>
                  <a:cubicBezTo>
                    <a:pt x="1741" y="1487"/>
                    <a:pt x="1741" y="1487"/>
                    <a:pt x="1741" y="1487"/>
                  </a:cubicBezTo>
                  <a:cubicBezTo>
                    <a:pt x="1585" y="1321"/>
                    <a:pt x="1585" y="1321"/>
                    <a:pt x="1585" y="1321"/>
                  </a:cubicBezTo>
                  <a:cubicBezTo>
                    <a:pt x="1585" y="2555"/>
                    <a:pt x="1585" y="2555"/>
                    <a:pt x="1585" y="2555"/>
                  </a:cubicBezTo>
                  <a:cubicBezTo>
                    <a:pt x="1339" y="2555"/>
                    <a:pt x="885" y="2555"/>
                    <a:pt x="639" y="2555"/>
                  </a:cubicBezTo>
                  <a:cubicBezTo>
                    <a:pt x="639" y="1335"/>
                    <a:pt x="639" y="1335"/>
                    <a:pt x="639" y="1335"/>
                  </a:cubicBezTo>
                  <a:cubicBezTo>
                    <a:pt x="492" y="1498"/>
                    <a:pt x="492" y="1498"/>
                    <a:pt x="492" y="1498"/>
                  </a:cubicBezTo>
                  <a:cubicBezTo>
                    <a:pt x="0" y="1003"/>
                    <a:pt x="0" y="1003"/>
                    <a:pt x="0" y="10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xmlns="" id="{3BA5F9B6-150E-42E8-9CC7-7577C203ACAE}"/>
                </a:ext>
              </a:extLst>
            </p:cNvPr>
            <p:cNvGrpSpPr/>
            <p:nvPr/>
          </p:nvGrpSpPr>
          <p:grpSpPr>
            <a:xfrm>
              <a:off x="8388394" y="5102152"/>
              <a:ext cx="1529835" cy="1529835"/>
              <a:chOff x="9048799" y="4692031"/>
              <a:chExt cx="1264326" cy="1264326"/>
            </a:xfrm>
            <a:grpFill/>
            <a:effectLst>
              <a:outerShdw blurRad="63500" dist="38100" sx="102000" sy="102000" algn="ctr" rotWithShape="0">
                <a:prstClr val="black">
                  <a:alpha val="40000"/>
                </a:prstClr>
              </a:outerShdw>
            </a:effectLst>
          </p:grpSpPr>
          <p:sp>
            <p:nvSpPr>
              <p:cNvPr id="9" name="Oval 8">
                <a:extLst>
                  <a:ext uri="{FF2B5EF4-FFF2-40B4-BE49-F238E27FC236}">
                    <a16:creationId xmlns:a16="http://schemas.microsoft.com/office/drawing/2014/main" xmlns="" id="{F24C5C41-6ABE-44A4-9642-CB2F31340122}"/>
                  </a:ext>
                </a:extLst>
              </p:cNvPr>
              <p:cNvSpPr/>
              <p:nvPr/>
            </p:nvSpPr>
            <p:spPr>
              <a:xfrm>
                <a:off x="9172236" y="4776433"/>
                <a:ext cx="1059540" cy="1059540"/>
              </a:xfrm>
              <a:prstGeom prst="ellipse">
                <a:avLst/>
              </a:prstGeom>
              <a:grpFill/>
              <a:ln w="3175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D7310A16-33D6-47DF-92EB-77BFC9BDBACF}"/>
                  </a:ext>
                </a:extLst>
              </p:cNvPr>
              <p:cNvSpPr/>
              <p:nvPr/>
            </p:nvSpPr>
            <p:spPr>
              <a:xfrm>
                <a:off x="9048799" y="4692031"/>
                <a:ext cx="1264326" cy="1264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r>
                  <a:rPr lang="en-US" sz="8000">
                    <a:solidFill>
                      <a:schemeClr val="tx1"/>
                    </a:solidFill>
                    <a:latin typeface="Designball-Charts-01" pitchFamily="2" charset="0"/>
                    <a:ea typeface="Open Sans" panose="020B0606030504020204" pitchFamily="34" charset="0"/>
                    <a:cs typeface="Arial" panose="020B0604020202020204" pitchFamily="34" charset="0"/>
                  </a:rPr>
                  <a:t>M</a:t>
                </a:r>
              </a:p>
            </p:txBody>
          </p:sp>
        </p:grpSp>
        <p:sp>
          <p:nvSpPr>
            <p:cNvPr id="15" name="TextBox 14">
              <a:extLst>
                <a:ext uri="{FF2B5EF4-FFF2-40B4-BE49-F238E27FC236}">
                  <a16:creationId xmlns:a16="http://schemas.microsoft.com/office/drawing/2014/main" xmlns="" id="{184C6A89-0136-45CC-A590-5B33AC14D47B}"/>
                </a:ext>
              </a:extLst>
            </p:cNvPr>
            <p:cNvSpPr txBox="1"/>
            <p:nvPr/>
          </p:nvSpPr>
          <p:spPr>
            <a:xfrm>
              <a:off x="8138264" y="7385655"/>
              <a:ext cx="2081019" cy="1323439"/>
            </a:xfrm>
            <a:prstGeom prst="rect">
              <a:avLst/>
            </a:prstGeom>
            <a:grpFill/>
          </p:spPr>
          <p:txBody>
            <a:bodyPr wrap="none" rtlCol="0">
              <a:spAutoFit/>
            </a:bodyPr>
            <a:lstStyle/>
            <a:p>
              <a:r>
                <a:rPr lang="tr-TR" sz="80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rPr>
                <a:t>KAP</a:t>
              </a:r>
              <a:endParaRPr lang="en-US" sz="80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endParaRPr>
            </a:p>
          </p:txBody>
        </p:sp>
      </p:grpSp>
      <p:sp useBgFill="1">
        <p:nvSpPr>
          <p:cNvPr id="24" name="Rectangle 23">
            <a:extLst>
              <a:ext uri="{FF2B5EF4-FFF2-40B4-BE49-F238E27FC236}">
                <a16:creationId xmlns:a16="http://schemas.microsoft.com/office/drawing/2014/main" xmlns="" id="{DB975364-269D-47B0-B350-9A3F032FC7A2}"/>
              </a:ext>
            </a:extLst>
          </p:cNvPr>
          <p:cNvSpPr/>
          <p:nvPr/>
        </p:nvSpPr>
        <p:spPr>
          <a:xfrm>
            <a:off x="4374292" y="11979633"/>
            <a:ext cx="15075243" cy="4226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37E8EBCA-72E2-41AF-A442-89394CFA8F62}"/>
              </a:ext>
            </a:extLst>
          </p:cNvPr>
          <p:cNvSpPr/>
          <p:nvPr/>
        </p:nvSpPr>
        <p:spPr>
          <a:xfrm>
            <a:off x="4374292" y="-1260389"/>
            <a:ext cx="15075243" cy="46998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EC68B7A2-C59F-4EC5-A6C4-8ABE579B55AC}"/>
              </a:ext>
            </a:extLst>
          </p:cNvPr>
          <p:cNvSpPr txBox="1"/>
          <p:nvPr/>
        </p:nvSpPr>
        <p:spPr>
          <a:xfrm>
            <a:off x="12934244" y="3477576"/>
            <a:ext cx="10339824" cy="6186309"/>
          </a:xfrm>
          <a:prstGeom prst="rect">
            <a:avLst/>
          </a:prstGeom>
          <a:noFill/>
        </p:spPr>
        <p:txBody>
          <a:bodyPr wrap="square" rtlCol="0">
            <a:spAutoFit/>
          </a:bodyPr>
          <a:lstStyle/>
          <a:p>
            <a:r>
              <a:rPr lang="tr-TR" sz="3600" i="1" dirty="0">
                <a:solidFill>
                  <a:srgbClr val="0A0000"/>
                </a:solidFill>
                <a:latin typeface="Nunito"/>
              </a:rPr>
              <a:t>Kurumsal Akreditasyon Programı,</a:t>
            </a:r>
            <a:r>
              <a:rPr lang="tr-TR" sz="3600" dirty="0">
                <a:solidFill>
                  <a:srgbClr val="0A0000"/>
                </a:solidFill>
                <a:latin typeface="Nunito"/>
              </a:rPr>
              <a:t> Yükseköğretim Kalite Kurulu tarafından gerçekleştirilen, bağımsız bir değerlendirme takımı tarafından eğitim ve öğretim, araştırma ve geliştirme, toplumsal katkı ile idari hizmet süreçlerindeki “planlama, uygulama, izleme ve iyileştirme (PUKÖ)” döngüsünün olgunluk düzeyi temel alınarak ölçütlerle buluşma düzeyinin nitel ve nicel olarak değerlendirildiği ve Yükseköğretim Kalite Kurulu tarafından verilen kuruma ait akreditasyon kararının ve raporun kamuoyu ile paylaşıldığı bir değerlendirme sürecidir.</a:t>
            </a:r>
            <a:endParaRPr lang="en-US" sz="2400" dirty="0"/>
          </a:p>
        </p:txBody>
      </p:sp>
      <p:sp>
        <p:nvSpPr>
          <p:cNvPr id="22" name="Title 1">
            <a:extLst>
              <a:ext uri="{FF2B5EF4-FFF2-40B4-BE49-F238E27FC236}">
                <a16:creationId xmlns:a16="http://schemas.microsoft.com/office/drawing/2014/main" xmlns="" id="{AADC2666-F615-40B3-A78C-E49C55D71A33}"/>
              </a:ext>
            </a:extLst>
          </p:cNvPr>
          <p:cNvSpPr txBox="1">
            <a:spLocks/>
          </p:cNvSpPr>
          <p:nvPr/>
        </p:nvSpPr>
        <p:spPr>
          <a:xfrm>
            <a:off x="969025" y="1072980"/>
            <a:ext cx="10373372" cy="14671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6400" dirty="0">
                <a:solidFill>
                  <a:schemeClr val="tx1">
                    <a:lumMod val="90000"/>
                    <a:lumOff val="10000"/>
                  </a:schemeClr>
                </a:solidFill>
              </a:rPr>
              <a:t>Kurumsal Akreditasyon Programı</a:t>
            </a:r>
            <a:endParaRPr lang="en-US" sz="3200" dirty="0">
              <a:solidFill>
                <a:schemeClr val="tx1">
                  <a:lumMod val="90000"/>
                  <a:lumOff val="10000"/>
                </a:schemeClr>
              </a:solidFill>
            </a:endParaRPr>
          </a:p>
          <a:p>
            <a:endParaRPr lang="en-US" sz="6400" dirty="0">
              <a:solidFill>
                <a:schemeClr val="tx1">
                  <a:lumMod val="90000"/>
                  <a:lumOff val="10000"/>
                </a:schemeClr>
              </a:solidFill>
            </a:endParaRPr>
          </a:p>
        </p:txBody>
      </p:sp>
    </p:spTree>
    <p:extLst>
      <p:ext uri="{BB962C8B-B14F-4D97-AF65-F5344CB8AC3E}">
        <p14:creationId xmlns:p14="http://schemas.microsoft.com/office/powerpoint/2010/main" val="36378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xmlns="" id="{47B2D364-0A3F-4FC1-8520-5C224ED3334F}"/>
              </a:ext>
            </a:extLst>
          </p:cNvPr>
          <p:cNvGrpSpPr/>
          <p:nvPr/>
        </p:nvGrpSpPr>
        <p:grpSpPr>
          <a:xfrm>
            <a:off x="11197087" y="2443668"/>
            <a:ext cx="4647627" cy="3390438"/>
            <a:chOff x="5545439" y="2927891"/>
            <a:chExt cx="5176759" cy="3776440"/>
          </a:xfrm>
        </p:grpSpPr>
        <p:sp>
          <p:nvSpPr>
            <p:cNvPr id="9" name="Freeform 5">
              <a:extLst>
                <a:ext uri="{FF2B5EF4-FFF2-40B4-BE49-F238E27FC236}">
                  <a16:creationId xmlns:a16="http://schemas.microsoft.com/office/drawing/2014/main" xmlns="" id="{D445786F-A675-4F8B-BFD9-6073CD409439}"/>
                </a:ext>
              </a:extLst>
            </p:cNvPr>
            <p:cNvSpPr>
              <a:spLocks/>
            </p:cNvSpPr>
            <p:nvPr/>
          </p:nvSpPr>
          <p:spPr bwMode="auto">
            <a:xfrm>
              <a:off x="5545439" y="3546412"/>
              <a:ext cx="1617377" cy="1972739"/>
            </a:xfrm>
            <a:custGeom>
              <a:avLst/>
              <a:gdLst>
                <a:gd name="T0" fmla="*/ 421 w 421"/>
                <a:gd name="T1" fmla="*/ 43 h 513"/>
                <a:gd name="T2" fmla="*/ 226 w 421"/>
                <a:gd name="T3" fmla="*/ 513 h 513"/>
                <a:gd name="T4" fmla="*/ 220 w 421"/>
                <a:gd name="T5" fmla="*/ 509 h 513"/>
                <a:gd name="T6" fmla="*/ 414 w 421"/>
                <a:gd name="T7" fmla="*/ 42 h 513"/>
                <a:gd name="T8" fmla="*/ 421 w 421"/>
                <a:gd name="T9" fmla="*/ 43 h 513"/>
              </a:gdLst>
              <a:ahLst/>
              <a:cxnLst>
                <a:cxn ang="0">
                  <a:pos x="T0" y="T1"/>
                </a:cxn>
                <a:cxn ang="0">
                  <a:pos x="T2" y="T3"/>
                </a:cxn>
                <a:cxn ang="0">
                  <a:pos x="T4" y="T5"/>
                </a:cxn>
                <a:cxn ang="0">
                  <a:pos x="T6" y="T7"/>
                </a:cxn>
                <a:cxn ang="0">
                  <a:pos x="T8" y="T9"/>
                </a:cxn>
              </a:cxnLst>
              <a:rect l="0" t="0" r="r" b="b"/>
              <a:pathLst>
                <a:path w="421" h="513">
                  <a:moveTo>
                    <a:pt x="421" y="43"/>
                  </a:moveTo>
                  <a:cubicBezTo>
                    <a:pt x="331" y="186"/>
                    <a:pt x="265" y="344"/>
                    <a:pt x="226" y="513"/>
                  </a:cubicBezTo>
                  <a:cubicBezTo>
                    <a:pt x="220" y="509"/>
                    <a:pt x="220" y="509"/>
                    <a:pt x="220" y="509"/>
                  </a:cubicBezTo>
                  <a:cubicBezTo>
                    <a:pt x="0" y="348"/>
                    <a:pt x="144" y="0"/>
                    <a:pt x="414" y="42"/>
                  </a:cubicBezTo>
                  <a:lnTo>
                    <a:pt x="421" y="43"/>
                  </a:lnTo>
                  <a:close/>
                </a:path>
              </a:pathLst>
            </a:custGeom>
            <a:solidFill>
              <a:schemeClr val="accent1">
                <a:lumMod val="75000"/>
              </a:scheme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17" name="Freeform 13">
              <a:extLst>
                <a:ext uri="{FF2B5EF4-FFF2-40B4-BE49-F238E27FC236}">
                  <a16:creationId xmlns:a16="http://schemas.microsoft.com/office/drawing/2014/main" xmlns="" id="{9A7883A1-148F-4BF7-B636-B8F21EB52295}"/>
                </a:ext>
              </a:extLst>
            </p:cNvPr>
            <p:cNvSpPr>
              <a:spLocks/>
            </p:cNvSpPr>
            <p:nvPr/>
          </p:nvSpPr>
          <p:spPr bwMode="auto">
            <a:xfrm>
              <a:off x="6267688" y="2927891"/>
              <a:ext cx="4454510" cy="3776440"/>
            </a:xfrm>
            <a:custGeom>
              <a:avLst/>
              <a:gdLst>
                <a:gd name="T0" fmla="*/ 1159 w 1159"/>
                <a:gd name="T1" fmla="*/ 695 h 982"/>
                <a:gd name="T2" fmla="*/ 1040 w 1159"/>
                <a:gd name="T3" fmla="*/ 982 h 982"/>
                <a:gd name="T4" fmla="*/ 128 w 1159"/>
                <a:gd name="T5" fmla="*/ 982 h 982"/>
                <a:gd name="T6" fmla="*/ 8 w 1159"/>
                <a:gd name="T7" fmla="*/ 847 h 982"/>
                <a:gd name="T8" fmla="*/ 38 w 1159"/>
                <a:gd name="T9" fmla="*/ 674 h 982"/>
                <a:gd name="T10" fmla="*/ 233 w 1159"/>
                <a:gd name="T11" fmla="*/ 204 h 982"/>
                <a:gd name="T12" fmla="*/ 334 w 1159"/>
                <a:gd name="T13" fmla="*/ 60 h 982"/>
                <a:gd name="T14" fmla="*/ 514 w 1159"/>
                <a:gd name="T15" fmla="*/ 51 h 982"/>
                <a:gd name="T16" fmla="*/ 1159 w 1159"/>
                <a:gd name="T17" fmla="*/ 69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9" h="982">
                  <a:moveTo>
                    <a:pt x="1159" y="695"/>
                  </a:moveTo>
                  <a:cubicBezTo>
                    <a:pt x="1110" y="753"/>
                    <a:pt x="1050" y="849"/>
                    <a:pt x="1040" y="982"/>
                  </a:cubicBezTo>
                  <a:cubicBezTo>
                    <a:pt x="128" y="982"/>
                    <a:pt x="128" y="982"/>
                    <a:pt x="128" y="982"/>
                  </a:cubicBezTo>
                  <a:cubicBezTo>
                    <a:pt x="56" y="982"/>
                    <a:pt x="0" y="919"/>
                    <a:pt x="8" y="847"/>
                  </a:cubicBezTo>
                  <a:cubicBezTo>
                    <a:pt x="15" y="789"/>
                    <a:pt x="25" y="731"/>
                    <a:pt x="38" y="674"/>
                  </a:cubicBezTo>
                  <a:cubicBezTo>
                    <a:pt x="77" y="505"/>
                    <a:pt x="143" y="347"/>
                    <a:pt x="233" y="204"/>
                  </a:cubicBezTo>
                  <a:cubicBezTo>
                    <a:pt x="264" y="154"/>
                    <a:pt x="298" y="106"/>
                    <a:pt x="334" y="60"/>
                  </a:cubicBezTo>
                  <a:cubicBezTo>
                    <a:pt x="379" y="4"/>
                    <a:pt x="463" y="0"/>
                    <a:pt x="514" y="51"/>
                  </a:cubicBezTo>
                  <a:lnTo>
                    <a:pt x="1159" y="695"/>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25" name="Freeform 21">
              <a:extLst>
                <a:ext uri="{FF2B5EF4-FFF2-40B4-BE49-F238E27FC236}">
                  <a16:creationId xmlns:a16="http://schemas.microsoft.com/office/drawing/2014/main" xmlns="" id="{9303B96F-69A7-4E20-8059-CF97DA2488C5}"/>
                </a:ext>
              </a:extLst>
            </p:cNvPr>
            <p:cNvSpPr>
              <a:spLocks/>
            </p:cNvSpPr>
            <p:nvPr/>
          </p:nvSpPr>
          <p:spPr bwMode="auto">
            <a:xfrm>
              <a:off x="9892380" y="5338588"/>
              <a:ext cx="829818" cy="1365743"/>
            </a:xfrm>
            <a:custGeom>
              <a:avLst/>
              <a:gdLst>
                <a:gd name="T0" fmla="*/ 97 w 216"/>
                <a:gd name="T1" fmla="*/ 355 h 355"/>
                <a:gd name="T2" fmla="*/ 0 w 216"/>
                <a:gd name="T3" fmla="*/ 355 h 355"/>
                <a:gd name="T4" fmla="*/ 147 w 216"/>
                <a:gd name="T5" fmla="*/ 0 h 355"/>
                <a:gd name="T6" fmla="*/ 216 w 216"/>
                <a:gd name="T7" fmla="*/ 68 h 355"/>
                <a:gd name="T8" fmla="*/ 97 w 216"/>
                <a:gd name="T9" fmla="*/ 355 h 355"/>
              </a:gdLst>
              <a:ahLst/>
              <a:cxnLst>
                <a:cxn ang="0">
                  <a:pos x="T0" y="T1"/>
                </a:cxn>
                <a:cxn ang="0">
                  <a:pos x="T2" y="T3"/>
                </a:cxn>
                <a:cxn ang="0">
                  <a:pos x="T4" y="T5"/>
                </a:cxn>
                <a:cxn ang="0">
                  <a:pos x="T6" y="T7"/>
                </a:cxn>
                <a:cxn ang="0">
                  <a:pos x="T8" y="T9"/>
                </a:cxn>
              </a:cxnLst>
              <a:rect l="0" t="0" r="r" b="b"/>
              <a:pathLst>
                <a:path w="216" h="355">
                  <a:moveTo>
                    <a:pt x="97" y="355"/>
                  </a:moveTo>
                  <a:cubicBezTo>
                    <a:pt x="0" y="355"/>
                    <a:pt x="0" y="355"/>
                    <a:pt x="0" y="355"/>
                  </a:cubicBezTo>
                  <a:cubicBezTo>
                    <a:pt x="9" y="219"/>
                    <a:pt x="63" y="96"/>
                    <a:pt x="147" y="0"/>
                  </a:cubicBezTo>
                  <a:cubicBezTo>
                    <a:pt x="216" y="68"/>
                    <a:pt x="216" y="68"/>
                    <a:pt x="216" y="68"/>
                  </a:cubicBezTo>
                  <a:cubicBezTo>
                    <a:pt x="167" y="126"/>
                    <a:pt x="107" y="222"/>
                    <a:pt x="97" y="355"/>
                  </a:cubicBezTo>
                  <a:close/>
                </a:path>
              </a:pathLst>
            </a:custGeom>
            <a:solidFill>
              <a:srgbClr val="223063">
                <a:alpha val="32000"/>
              </a:srgb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35" name="TextBox 34">
              <a:extLst>
                <a:ext uri="{FF2B5EF4-FFF2-40B4-BE49-F238E27FC236}">
                  <a16:creationId xmlns:a16="http://schemas.microsoft.com/office/drawing/2014/main" xmlns="" id="{E462388C-E378-41B9-82A0-2B7C8207EEFF}"/>
                </a:ext>
              </a:extLst>
            </p:cNvPr>
            <p:cNvSpPr txBox="1"/>
            <p:nvPr/>
          </p:nvSpPr>
          <p:spPr>
            <a:xfrm>
              <a:off x="6084029" y="4247987"/>
              <a:ext cx="619160" cy="523288"/>
            </a:xfrm>
            <a:prstGeom prst="rect">
              <a:avLst/>
            </a:prstGeom>
            <a:noFill/>
          </p:spPr>
          <p:txBody>
            <a:bodyPr wrap="none" rtlCol="0" anchor="ctr">
              <a:spAutoFit/>
            </a:bodyPr>
            <a:lstStyle/>
            <a:p>
              <a:pPr algn="ctr" defTabSz="457108">
                <a:defRPr/>
              </a:pPr>
              <a:r>
                <a:rPr lang="en-US" sz="2800" b="1" dirty="0">
                  <a:solidFill>
                    <a:srgbClr val="FFFFFF"/>
                  </a:solidFill>
                  <a:latin typeface="CamberW04-Bold" panose="01000000000000000000" pitchFamily="2" charset="-94"/>
                </a:rPr>
                <a:t>01</a:t>
              </a:r>
            </a:p>
          </p:txBody>
        </p:sp>
        <p:sp>
          <p:nvSpPr>
            <p:cNvPr id="43" name="TextBox 42">
              <a:extLst>
                <a:ext uri="{FF2B5EF4-FFF2-40B4-BE49-F238E27FC236}">
                  <a16:creationId xmlns:a16="http://schemas.microsoft.com/office/drawing/2014/main" xmlns="" id="{ACFC9D68-A925-4A19-ABCB-51A1D8A67941}"/>
                </a:ext>
              </a:extLst>
            </p:cNvPr>
            <p:cNvSpPr txBox="1"/>
            <p:nvPr/>
          </p:nvSpPr>
          <p:spPr>
            <a:xfrm>
              <a:off x="6818906" y="4543985"/>
              <a:ext cx="2767252" cy="1542677"/>
            </a:xfrm>
            <a:prstGeom prst="rect">
              <a:avLst/>
            </a:prstGeom>
            <a:noFill/>
          </p:spPr>
          <p:txBody>
            <a:bodyPr wrap="square" rtlCol="0">
              <a:spAutoFit/>
            </a:bodyPr>
            <a:lstStyle/>
            <a:p>
              <a:pPr algn="ctr" defTabSz="1828800">
                <a:defRPr/>
              </a:pPr>
              <a:r>
                <a:rPr lang="tr-TR" sz="2800" b="1" dirty="0" err="1">
                  <a:solidFill>
                    <a:prstClr val="white"/>
                  </a:solidFill>
                  <a:latin typeface="CamberW04-Light" pitchFamily="2" charset="0"/>
                </a:rPr>
                <a:t>KAP’a</a:t>
              </a:r>
              <a:r>
                <a:rPr lang="tr-TR" sz="2800" b="1" dirty="0">
                  <a:solidFill>
                    <a:prstClr val="white"/>
                  </a:solidFill>
                  <a:latin typeface="CamberW04-Light" pitchFamily="2" charset="0"/>
                </a:rPr>
                <a:t> girecek kurumların belirlenmesi</a:t>
              </a:r>
            </a:p>
          </p:txBody>
        </p:sp>
      </p:grpSp>
      <p:grpSp>
        <p:nvGrpSpPr>
          <p:cNvPr id="54" name="Group 53">
            <a:extLst>
              <a:ext uri="{FF2B5EF4-FFF2-40B4-BE49-F238E27FC236}">
                <a16:creationId xmlns:a16="http://schemas.microsoft.com/office/drawing/2014/main" xmlns="" id="{A996E404-8629-46B2-A87A-9260832D8FF0}"/>
              </a:ext>
            </a:extLst>
          </p:cNvPr>
          <p:cNvGrpSpPr/>
          <p:nvPr/>
        </p:nvGrpSpPr>
        <p:grpSpPr>
          <a:xfrm>
            <a:off x="18486701" y="2443669"/>
            <a:ext cx="4647625" cy="3390438"/>
            <a:chOff x="13664978" y="2927891"/>
            <a:chExt cx="5176758" cy="3776440"/>
          </a:xfrm>
        </p:grpSpPr>
        <p:sp>
          <p:nvSpPr>
            <p:cNvPr id="14" name="Freeform 10">
              <a:extLst>
                <a:ext uri="{FF2B5EF4-FFF2-40B4-BE49-F238E27FC236}">
                  <a16:creationId xmlns:a16="http://schemas.microsoft.com/office/drawing/2014/main" xmlns="" id="{E5AF938F-9812-4EA0-ADF7-8B80A10F05C0}"/>
                </a:ext>
              </a:extLst>
            </p:cNvPr>
            <p:cNvSpPr>
              <a:spLocks/>
            </p:cNvSpPr>
            <p:nvPr/>
          </p:nvSpPr>
          <p:spPr bwMode="auto">
            <a:xfrm>
              <a:off x="17224359" y="3546412"/>
              <a:ext cx="1617377" cy="1972739"/>
            </a:xfrm>
            <a:custGeom>
              <a:avLst/>
              <a:gdLst>
                <a:gd name="T0" fmla="*/ 201 w 421"/>
                <a:gd name="T1" fmla="*/ 509 h 513"/>
                <a:gd name="T2" fmla="*/ 195 w 421"/>
                <a:gd name="T3" fmla="*/ 513 h 513"/>
                <a:gd name="T4" fmla="*/ 0 w 421"/>
                <a:gd name="T5" fmla="*/ 43 h 513"/>
                <a:gd name="T6" fmla="*/ 7 w 421"/>
                <a:gd name="T7" fmla="*/ 42 h 513"/>
                <a:gd name="T8" fmla="*/ 201 w 421"/>
                <a:gd name="T9" fmla="*/ 509 h 513"/>
              </a:gdLst>
              <a:ahLst/>
              <a:cxnLst>
                <a:cxn ang="0">
                  <a:pos x="T0" y="T1"/>
                </a:cxn>
                <a:cxn ang="0">
                  <a:pos x="T2" y="T3"/>
                </a:cxn>
                <a:cxn ang="0">
                  <a:pos x="T4" y="T5"/>
                </a:cxn>
                <a:cxn ang="0">
                  <a:pos x="T6" y="T7"/>
                </a:cxn>
                <a:cxn ang="0">
                  <a:pos x="T8" y="T9"/>
                </a:cxn>
              </a:cxnLst>
              <a:rect l="0" t="0" r="r" b="b"/>
              <a:pathLst>
                <a:path w="421" h="513">
                  <a:moveTo>
                    <a:pt x="201" y="509"/>
                  </a:moveTo>
                  <a:cubicBezTo>
                    <a:pt x="195" y="513"/>
                    <a:pt x="195" y="513"/>
                    <a:pt x="195" y="513"/>
                  </a:cubicBezTo>
                  <a:cubicBezTo>
                    <a:pt x="156" y="344"/>
                    <a:pt x="90" y="186"/>
                    <a:pt x="0" y="43"/>
                  </a:cubicBezTo>
                  <a:cubicBezTo>
                    <a:pt x="7" y="42"/>
                    <a:pt x="7" y="42"/>
                    <a:pt x="7" y="42"/>
                  </a:cubicBezTo>
                  <a:cubicBezTo>
                    <a:pt x="277" y="0"/>
                    <a:pt x="421" y="348"/>
                    <a:pt x="201" y="509"/>
                  </a:cubicBezTo>
                  <a:close/>
                </a:path>
              </a:pathLst>
            </a:custGeom>
            <a:solidFill>
              <a:schemeClr val="accent4">
                <a:lumMod val="75000"/>
              </a:scheme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22" name="Freeform 18">
              <a:extLst>
                <a:ext uri="{FF2B5EF4-FFF2-40B4-BE49-F238E27FC236}">
                  <a16:creationId xmlns:a16="http://schemas.microsoft.com/office/drawing/2014/main" xmlns="" id="{804DF0BF-8A13-4FB7-9834-44DDA928FA62}"/>
                </a:ext>
              </a:extLst>
            </p:cNvPr>
            <p:cNvSpPr>
              <a:spLocks/>
            </p:cNvSpPr>
            <p:nvPr/>
          </p:nvSpPr>
          <p:spPr bwMode="auto">
            <a:xfrm>
              <a:off x="13664978" y="2927891"/>
              <a:ext cx="4454510" cy="3776440"/>
            </a:xfrm>
            <a:custGeom>
              <a:avLst/>
              <a:gdLst>
                <a:gd name="T0" fmla="*/ 1031 w 1159"/>
                <a:gd name="T1" fmla="*/ 982 h 982"/>
                <a:gd name="T2" fmla="*/ 119 w 1159"/>
                <a:gd name="T3" fmla="*/ 982 h 982"/>
                <a:gd name="T4" fmla="*/ 0 w 1159"/>
                <a:gd name="T5" fmla="*/ 695 h 982"/>
                <a:gd name="T6" fmla="*/ 645 w 1159"/>
                <a:gd name="T7" fmla="*/ 51 h 982"/>
                <a:gd name="T8" fmla="*/ 825 w 1159"/>
                <a:gd name="T9" fmla="*/ 60 h 982"/>
                <a:gd name="T10" fmla="*/ 926 w 1159"/>
                <a:gd name="T11" fmla="*/ 204 h 982"/>
                <a:gd name="T12" fmla="*/ 1121 w 1159"/>
                <a:gd name="T13" fmla="*/ 674 h 982"/>
                <a:gd name="T14" fmla="*/ 1151 w 1159"/>
                <a:gd name="T15" fmla="*/ 847 h 982"/>
                <a:gd name="T16" fmla="*/ 1031 w 1159"/>
                <a:gd name="T17"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9" h="982">
                  <a:moveTo>
                    <a:pt x="1031" y="982"/>
                  </a:moveTo>
                  <a:cubicBezTo>
                    <a:pt x="119" y="982"/>
                    <a:pt x="119" y="982"/>
                    <a:pt x="119" y="982"/>
                  </a:cubicBezTo>
                  <a:cubicBezTo>
                    <a:pt x="109" y="849"/>
                    <a:pt x="49" y="753"/>
                    <a:pt x="0" y="695"/>
                  </a:cubicBezTo>
                  <a:cubicBezTo>
                    <a:pt x="645" y="51"/>
                    <a:pt x="645" y="51"/>
                    <a:pt x="645" y="51"/>
                  </a:cubicBezTo>
                  <a:cubicBezTo>
                    <a:pt x="696" y="0"/>
                    <a:pt x="780" y="4"/>
                    <a:pt x="825" y="60"/>
                  </a:cubicBezTo>
                  <a:cubicBezTo>
                    <a:pt x="861" y="106"/>
                    <a:pt x="895" y="154"/>
                    <a:pt x="926" y="204"/>
                  </a:cubicBezTo>
                  <a:cubicBezTo>
                    <a:pt x="1016" y="347"/>
                    <a:pt x="1082" y="505"/>
                    <a:pt x="1121" y="674"/>
                  </a:cubicBezTo>
                  <a:cubicBezTo>
                    <a:pt x="1134" y="731"/>
                    <a:pt x="1144" y="789"/>
                    <a:pt x="1151" y="847"/>
                  </a:cubicBezTo>
                  <a:cubicBezTo>
                    <a:pt x="1159" y="919"/>
                    <a:pt x="1103" y="982"/>
                    <a:pt x="1031" y="982"/>
                  </a:cubicBezTo>
                  <a:close/>
                </a:path>
              </a:pathLst>
            </a:custGeom>
            <a:solidFill>
              <a:schemeClr val="accent4"/>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32" name="Freeform 28">
              <a:extLst>
                <a:ext uri="{FF2B5EF4-FFF2-40B4-BE49-F238E27FC236}">
                  <a16:creationId xmlns:a16="http://schemas.microsoft.com/office/drawing/2014/main" xmlns="" id="{0047820B-AD19-4A3E-9A56-13A5D384B170}"/>
                </a:ext>
              </a:extLst>
            </p:cNvPr>
            <p:cNvSpPr>
              <a:spLocks/>
            </p:cNvSpPr>
            <p:nvPr/>
          </p:nvSpPr>
          <p:spPr bwMode="auto">
            <a:xfrm>
              <a:off x="13664978" y="5338588"/>
              <a:ext cx="829818" cy="1365743"/>
            </a:xfrm>
            <a:custGeom>
              <a:avLst/>
              <a:gdLst>
                <a:gd name="T0" fmla="*/ 0 w 216"/>
                <a:gd name="T1" fmla="*/ 68 h 355"/>
                <a:gd name="T2" fmla="*/ 69 w 216"/>
                <a:gd name="T3" fmla="*/ 0 h 355"/>
                <a:gd name="T4" fmla="*/ 216 w 216"/>
                <a:gd name="T5" fmla="*/ 355 h 355"/>
                <a:gd name="T6" fmla="*/ 119 w 216"/>
                <a:gd name="T7" fmla="*/ 355 h 355"/>
                <a:gd name="T8" fmla="*/ 0 w 216"/>
                <a:gd name="T9" fmla="*/ 68 h 355"/>
              </a:gdLst>
              <a:ahLst/>
              <a:cxnLst>
                <a:cxn ang="0">
                  <a:pos x="T0" y="T1"/>
                </a:cxn>
                <a:cxn ang="0">
                  <a:pos x="T2" y="T3"/>
                </a:cxn>
                <a:cxn ang="0">
                  <a:pos x="T4" y="T5"/>
                </a:cxn>
                <a:cxn ang="0">
                  <a:pos x="T6" y="T7"/>
                </a:cxn>
                <a:cxn ang="0">
                  <a:pos x="T8" y="T9"/>
                </a:cxn>
              </a:cxnLst>
              <a:rect l="0" t="0" r="r" b="b"/>
              <a:pathLst>
                <a:path w="216" h="355">
                  <a:moveTo>
                    <a:pt x="0" y="68"/>
                  </a:moveTo>
                  <a:cubicBezTo>
                    <a:pt x="69" y="0"/>
                    <a:pt x="69" y="0"/>
                    <a:pt x="69" y="0"/>
                  </a:cubicBezTo>
                  <a:cubicBezTo>
                    <a:pt x="153" y="96"/>
                    <a:pt x="207" y="219"/>
                    <a:pt x="216" y="355"/>
                  </a:cubicBezTo>
                  <a:cubicBezTo>
                    <a:pt x="119" y="355"/>
                    <a:pt x="119" y="355"/>
                    <a:pt x="119" y="355"/>
                  </a:cubicBezTo>
                  <a:cubicBezTo>
                    <a:pt x="109" y="222"/>
                    <a:pt x="49" y="126"/>
                    <a:pt x="0" y="68"/>
                  </a:cubicBezTo>
                  <a:close/>
                </a:path>
              </a:pathLst>
            </a:custGeom>
            <a:solidFill>
              <a:srgbClr val="223063">
                <a:alpha val="32000"/>
              </a:srgb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38" name="TextBox 37">
              <a:extLst>
                <a:ext uri="{FF2B5EF4-FFF2-40B4-BE49-F238E27FC236}">
                  <a16:creationId xmlns:a16="http://schemas.microsoft.com/office/drawing/2014/main" xmlns="" id="{B7F57AA6-F6A1-463B-B9E5-A65071868AD4}"/>
                </a:ext>
              </a:extLst>
            </p:cNvPr>
            <p:cNvSpPr txBox="1"/>
            <p:nvPr/>
          </p:nvSpPr>
          <p:spPr>
            <a:xfrm>
              <a:off x="17672394" y="4178538"/>
              <a:ext cx="646415" cy="523288"/>
            </a:xfrm>
            <a:prstGeom prst="rect">
              <a:avLst/>
            </a:prstGeom>
            <a:noFill/>
          </p:spPr>
          <p:txBody>
            <a:bodyPr wrap="none" rtlCol="0" anchor="ctr">
              <a:spAutoFit/>
            </a:bodyPr>
            <a:lstStyle/>
            <a:p>
              <a:pPr algn="ctr" defTabSz="457108">
                <a:defRPr/>
              </a:pPr>
              <a:r>
                <a:rPr lang="en-US" sz="2800" b="1" dirty="0">
                  <a:solidFill>
                    <a:srgbClr val="FFFFFF"/>
                  </a:solidFill>
                  <a:latin typeface="CamberW04-Bold" panose="01000000000000000000" pitchFamily="2" charset="-94"/>
                </a:rPr>
                <a:t>04</a:t>
              </a:r>
            </a:p>
          </p:txBody>
        </p:sp>
        <p:sp>
          <p:nvSpPr>
            <p:cNvPr id="44" name="TextBox 43">
              <a:extLst>
                <a:ext uri="{FF2B5EF4-FFF2-40B4-BE49-F238E27FC236}">
                  <a16:creationId xmlns:a16="http://schemas.microsoft.com/office/drawing/2014/main" xmlns="" id="{4E5AB8A4-F6BE-4666-B022-0479F14705C5}"/>
                </a:ext>
              </a:extLst>
            </p:cNvPr>
            <p:cNvSpPr txBox="1"/>
            <p:nvPr/>
          </p:nvSpPr>
          <p:spPr>
            <a:xfrm>
              <a:off x="14666462" y="4066785"/>
              <a:ext cx="3097611" cy="2502564"/>
            </a:xfrm>
            <a:prstGeom prst="rect">
              <a:avLst/>
            </a:prstGeom>
            <a:noFill/>
          </p:spPr>
          <p:txBody>
            <a:bodyPr wrap="square" rtlCol="0">
              <a:spAutoFit/>
            </a:bodyPr>
            <a:lstStyle/>
            <a:p>
              <a:pPr algn="ctr" defTabSz="1828800">
                <a:defRPr/>
              </a:pPr>
              <a:r>
                <a:rPr lang="tr-TR" sz="2800" dirty="0">
                  <a:solidFill>
                    <a:prstClr val="black"/>
                  </a:solidFill>
                  <a:latin typeface="CamberW04-Light" pitchFamily="2" charset="0"/>
                </a:rPr>
                <a:t>Değerlendirici eğitimleri ve değerlendirme takımlarının oluşturulması</a:t>
              </a:r>
            </a:p>
          </p:txBody>
        </p:sp>
      </p:grpSp>
      <p:grpSp>
        <p:nvGrpSpPr>
          <p:cNvPr id="57" name="Group 56">
            <a:extLst>
              <a:ext uri="{FF2B5EF4-FFF2-40B4-BE49-F238E27FC236}">
                <a16:creationId xmlns:a16="http://schemas.microsoft.com/office/drawing/2014/main" xmlns="" id="{506B9BA4-FC32-4A7A-AA53-AF992475D52C}"/>
              </a:ext>
            </a:extLst>
          </p:cNvPr>
          <p:cNvGrpSpPr/>
          <p:nvPr/>
        </p:nvGrpSpPr>
        <p:grpSpPr>
          <a:xfrm>
            <a:off x="13639029" y="7294788"/>
            <a:ext cx="3388714" cy="4649351"/>
            <a:chOff x="8265398" y="8331312"/>
            <a:chExt cx="3774520" cy="5178680"/>
          </a:xfrm>
        </p:grpSpPr>
        <p:sp>
          <p:nvSpPr>
            <p:cNvPr id="11" name="Freeform 7">
              <a:extLst>
                <a:ext uri="{FF2B5EF4-FFF2-40B4-BE49-F238E27FC236}">
                  <a16:creationId xmlns:a16="http://schemas.microsoft.com/office/drawing/2014/main" xmlns="" id="{4BDCEDF2-E7BF-4043-9D6D-161F2ED5A8F6}"/>
                </a:ext>
              </a:extLst>
            </p:cNvPr>
            <p:cNvSpPr>
              <a:spLocks/>
            </p:cNvSpPr>
            <p:nvPr/>
          </p:nvSpPr>
          <p:spPr bwMode="auto">
            <a:xfrm>
              <a:off x="8883920" y="11890694"/>
              <a:ext cx="1972739" cy="1619298"/>
            </a:xfrm>
            <a:custGeom>
              <a:avLst/>
              <a:gdLst>
                <a:gd name="T0" fmla="*/ 513 w 513"/>
                <a:gd name="T1" fmla="*/ 195 h 421"/>
                <a:gd name="T2" fmla="*/ 509 w 513"/>
                <a:gd name="T3" fmla="*/ 201 h 421"/>
                <a:gd name="T4" fmla="*/ 42 w 513"/>
                <a:gd name="T5" fmla="*/ 7 h 421"/>
                <a:gd name="T6" fmla="*/ 43 w 513"/>
                <a:gd name="T7" fmla="*/ 0 h 421"/>
                <a:gd name="T8" fmla="*/ 513 w 513"/>
                <a:gd name="T9" fmla="*/ 195 h 421"/>
              </a:gdLst>
              <a:ahLst/>
              <a:cxnLst>
                <a:cxn ang="0">
                  <a:pos x="T0" y="T1"/>
                </a:cxn>
                <a:cxn ang="0">
                  <a:pos x="T2" y="T3"/>
                </a:cxn>
                <a:cxn ang="0">
                  <a:pos x="T4" y="T5"/>
                </a:cxn>
                <a:cxn ang="0">
                  <a:pos x="T6" y="T7"/>
                </a:cxn>
                <a:cxn ang="0">
                  <a:pos x="T8" y="T9"/>
                </a:cxn>
              </a:cxnLst>
              <a:rect l="0" t="0" r="r" b="b"/>
              <a:pathLst>
                <a:path w="513" h="421">
                  <a:moveTo>
                    <a:pt x="513" y="195"/>
                  </a:moveTo>
                  <a:cubicBezTo>
                    <a:pt x="509" y="201"/>
                    <a:pt x="509" y="201"/>
                    <a:pt x="509" y="201"/>
                  </a:cubicBezTo>
                  <a:cubicBezTo>
                    <a:pt x="348" y="421"/>
                    <a:pt x="0" y="277"/>
                    <a:pt x="42" y="7"/>
                  </a:cubicBezTo>
                  <a:cubicBezTo>
                    <a:pt x="43" y="0"/>
                    <a:pt x="43" y="0"/>
                    <a:pt x="43" y="0"/>
                  </a:cubicBezTo>
                  <a:cubicBezTo>
                    <a:pt x="186" y="90"/>
                    <a:pt x="344" y="156"/>
                    <a:pt x="513" y="195"/>
                  </a:cubicBezTo>
                  <a:close/>
                </a:path>
              </a:pathLst>
            </a:custGeom>
            <a:solidFill>
              <a:schemeClr val="bg2">
                <a:lumMod val="75000"/>
              </a:scheme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19" name="Freeform 15">
              <a:extLst>
                <a:ext uri="{FF2B5EF4-FFF2-40B4-BE49-F238E27FC236}">
                  <a16:creationId xmlns:a16="http://schemas.microsoft.com/office/drawing/2014/main" xmlns="" id="{2833FA98-E984-4E69-BBC9-4065C55DDE46}"/>
                </a:ext>
              </a:extLst>
            </p:cNvPr>
            <p:cNvSpPr>
              <a:spLocks/>
            </p:cNvSpPr>
            <p:nvPr/>
          </p:nvSpPr>
          <p:spPr bwMode="auto">
            <a:xfrm>
              <a:off x="8265398" y="8331312"/>
              <a:ext cx="3774520" cy="4456430"/>
            </a:xfrm>
            <a:custGeom>
              <a:avLst/>
              <a:gdLst>
                <a:gd name="T0" fmla="*/ 982 w 982"/>
                <a:gd name="T1" fmla="*/ 119 h 1159"/>
                <a:gd name="T2" fmla="*/ 982 w 982"/>
                <a:gd name="T3" fmla="*/ 1031 h 1159"/>
                <a:gd name="T4" fmla="*/ 848 w 982"/>
                <a:gd name="T5" fmla="*/ 1151 h 1159"/>
                <a:gd name="T6" fmla="*/ 674 w 982"/>
                <a:gd name="T7" fmla="*/ 1121 h 1159"/>
                <a:gd name="T8" fmla="*/ 204 w 982"/>
                <a:gd name="T9" fmla="*/ 926 h 1159"/>
                <a:gd name="T10" fmla="*/ 60 w 982"/>
                <a:gd name="T11" fmla="*/ 824 h 1159"/>
                <a:gd name="T12" fmla="*/ 51 w 982"/>
                <a:gd name="T13" fmla="*/ 645 h 1159"/>
                <a:gd name="T14" fmla="*/ 193 w 982"/>
                <a:gd name="T15" fmla="*/ 503 h 1159"/>
                <a:gd name="T16" fmla="*/ 627 w 982"/>
                <a:gd name="T17" fmla="*/ 69 h 1159"/>
                <a:gd name="T18" fmla="*/ 695 w 982"/>
                <a:gd name="T19" fmla="*/ 0 h 1159"/>
                <a:gd name="T20" fmla="*/ 982 w 982"/>
                <a:gd name="T21" fmla="*/ 11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2" h="1159">
                  <a:moveTo>
                    <a:pt x="982" y="119"/>
                  </a:moveTo>
                  <a:cubicBezTo>
                    <a:pt x="982" y="1031"/>
                    <a:pt x="982" y="1031"/>
                    <a:pt x="982" y="1031"/>
                  </a:cubicBezTo>
                  <a:cubicBezTo>
                    <a:pt x="982" y="1103"/>
                    <a:pt x="919" y="1159"/>
                    <a:pt x="848" y="1151"/>
                  </a:cubicBezTo>
                  <a:cubicBezTo>
                    <a:pt x="789" y="1144"/>
                    <a:pt x="731" y="1134"/>
                    <a:pt x="674" y="1121"/>
                  </a:cubicBezTo>
                  <a:cubicBezTo>
                    <a:pt x="505" y="1082"/>
                    <a:pt x="347" y="1016"/>
                    <a:pt x="204" y="926"/>
                  </a:cubicBezTo>
                  <a:cubicBezTo>
                    <a:pt x="154" y="895"/>
                    <a:pt x="106" y="861"/>
                    <a:pt x="60" y="824"/>
                  </a:cubicBezTo>
                  <a:cubicBezTo>
                    <a:pt x="4" y="780"/>
                    <a:pt x="0" y="696"/>
                    <a:pt x="51" y="645"/>
                  </a:cubicBezTo>
                  <a:cubicBezTo>
                    <a:pt x="193" y="503"/>
                    <a:pt x="193" y="503"/>
                    <a:pt x="193" y="503"/>
                  </a:cubicBezTo>
                  <a:cubicBezTo>
                    <a:pt x="627" y="69"/>
                    <a:pt x="627" y="69"/>
                    <a:pt x="627" y="69"/>
                  </a:cubicBezTo>
                  <a:cubicBezTo>
                    <a:pt x="695" y="0"/>
                    <a:pt x="695" y="0"/>
                    <a:pt x="695" y="0"/>
                  </a:cubicBezTo>
                  <a:cubicBezTo>
                    <a:pt x="753" y="49"/>
                    <a:pt x="849" y="109"/>
                    <a:pt x="982" y="119"/>
                  </a:cubicBezTo>
                  <a:close/>
                </a:path>
              </a:pathLst>
            </a:custGeom>
            <a:solidFill>
              <a:schemeClr val="bg2"/>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28" name="Freeform 24">
              <a:extLst>
                <a:ext uri="{FF2B5EF4-FFF2-40B4-BE49-F238E27FC236}">
                  <a16:creationId xmlns:a16="http://schemas.microsoft.com/office/drawing/2014/main" xmlns="" id="{0BA368EE-AF67-4EB0-8747-4D01FB6AEE3B}"/>
                </a:ext>
              </a:extLst>
            </p:cNvPr>
            <p:cNvSpPr>
              <a:spLocks/>
            </p:cNvSpPr>
            <p:nvPr/>
          </p:nvSpPr>
          <p:spPr bwMode="auto">
            <a:xfrm>
              <a:off x="10676097" y="8331312"/>
              <a:ext cx="1363821" cy="829818"/>
            </a:xfrm>
            <a:custGeom>
              <a:avLst/>
              <a:gdLst>
                <a:gd name="T0" fmla="*/ 68 w 355"/>
                <a:gd name="T1" fmla="*/ 0 h 216"/>
                <a:gd name="T2" fmla="*/ 355 w 355"/>
                <a:gd name="T3" fmla="*/ 119 h 216"/>
                <a:gd name="T4" fmla="*/ 355 w 355"/>
                <a:gd name="T5" fmla="*/ 216 h 216"/>
                <a:gd name="T6" fmla="*/ 0 w 355"/>
                <a:gd name="T7" fmla="*/ 69 h 216"/>
                <a:gd name="T8" fmla="*/ 68 w 355"/>
                <a:gd name="T9" fmla="*/ 0 h 216"/>
              </a:gdLst>
              <a:ahLst/>
              <a:cxnLst>
                <a:cxn ang="0">
                  <a:pos x="T0" y="T1"/>
                </a:cxn>
                <a:cxn ang="0">
                  <a:pos x="T2" y="T3"/>
                </a:cxn>
                <a:cxn ang="0">
                  <a:pos x="T4" y="T5"/>
                </a:cxn>
                <a:cxn ang="0">
                  <a:pos x="T6" y="T7"/>
                </a:cxn>
                <a:cxn ang="0">
                  <a:pos x="T8" y="T9"/>
                </a:cxn>
              </a:cxnLst>
              <a:rect l="0" t="0" r="r" b="b"/>
              <a:pathLst>
                <a:path w="355" h="216">
                  <a:moveTo>
                    <a:pt x="68" y="0"/>
                  </a:moveTo>
                  <a:cubicBezTo>
                    <a:pt x="126" y="49"/>
                    <a:pt x="222" y="109"/>
                    <a:pt x="355" y="119"/>
                  </a:cubicBezTo>
                  <a:cubicBezTo>
                    <a:pt x="355" y="216"/>
                    <a:pt x="355" y="216"/>
                    <a:pt x="355" y="216"/>
                  </a:cubicBezTo>
                  <a:cubicBezTo>
                    <a:pt x="219" y="207"/>
                    <a:pt x="96" y="153"/>
                    <a:pt x="0" y="69"/>
                  </a:cubicBezTo>
                  <a:lnTo>
                    <a:pt x="68" y="0"/>
                  </a:lnTo>
                  <a:close/>
                </a:path>
              </a:pathLst>
            </a:custGeom>
            <a:solidFill>
              <a:srgbClr val="223063">
                <a:alpha val="32000"/>
              </a:srgb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41" name="TextBox 40">
              <a:extLst>
                <a:ext uri="{FF2B5EF4-FFF2-40B4-BE49-F238E27FC236}">
                  <a16:creationId xmlns:a16="http://schemas.microsoft.com/office/drawing/2014/main" xmlns="" id="{7C65C05B-6100-4395-B9EE-FC38E01EB540}"/>
                </a:ext>
              </a:extLst>
            </p:cNvPr>
            <p:cNvSpPr txBox="1"/>
            <p:nvPr/>
          </p:nvSpPr>
          <p:spPr>
            <a:xfrm>
              <a:off x="9511972" y="12352429"/>
              <a:ext cx="619161" cy="523288"/>
            </a:xfrm>
            <a:prstGeom prst="rect">
              <a:avLst/>
            </a:prstGeom>
            <a:noFill/>
          </p:spPr>
          <p:txBody>
            <a:bodyPr wrap="none" rtlCol="0" anchor="ctr">
              <a:spAutoFit/>
            </a:bodyPr>
            <a:lstStyle/>
            <a:p>
              <a:pPr algn="ctr" defTabSz="457108">
                <a:defRPr/>
              </a:pPr>
              <a:r>
                <a:rPr lang="en-US" sz="2800" b="1" dirty="0">
                  <a:solidFill>
                    <a:prstClr val="black"/>
                  </a:solidFill>
                  <a:latin typeface="CamberW04-Bold" panose="01000000000000000000" pitchFamily="2" charset="-94"/>
                </a:rPr>
                <a:t>07</a:t>
              </a:r>
            </a:p>
          </p:txBody>
        </p:sp>
        <p:sp>
          <p:nvSpPr>
            <p:cNvPr id="45" name="TextBox 44">
              <a:extLst>
                <a:ext uri="{FF2B5EF4-FFF2-40B4-BE49-F238E27FC236}">
                  <a16:creationId xmlns:a16="http://schemas.microsoft.com/office/drawing/2014/main" xmlns="" id="{4B2D20F8-2EDE-48DD-A352-0BA9E00677C1}"/>
                </a:ext>
              </a:extLst>
            </p:cNvPr>
            <p:cNvSpPr txBox="1"/>
            <p:nvPr/>
          </p:nvSpPr>
          <p:spPr>
            <a:xfrm>
              <a:off x="9160527" y="9520899"/>
              <a:ext cx="2664123" cy="2502564"/>
            </a:xfrm>
            <a:prstGeom prst="rect">
              <a:avLst/>
            </a:prstGeom>
            <a:noFill/>
          </p:spPr>
          <p:txBody>
            <a:bodyPr wrap="square" rtlCol="0">
              <a:spAutoFit/>
            </a:bodyPr>
            <a:lstStyle/>
            <a:p>
              <a:pPr algn="ctr" defTabSz="1828800">
                <a:defRPr/>
              </a:pPr>
              <a:r>
                <a:rPr lang="tr-TR" sz="2800" dirty="0">
                  <a:solidFill>
                    <a:prstClr val="black"/>
                  </a:solidFill>
                  <a:latin typeface="CamberW04-Light" pitchFamily="2" charset="0"/>
                </a:rPr>
                <a:t>Tutarlılık çalışmaları ve takım başkanı görüşmeleri</a:t>
              </a:r>
            </a:p>
          </p:txBody>
        </p:sp>
      </p:grpSp>
      <p:grpSp>
        <p:nvGrpSpPr>
          <p:cNvPr id="55" name="Group 54">
            <a:extLst>
              <a:ext uri="{FF2B5EF4-FFF2-40B4-BE49-F238E27FC236}">
                <a16:creationId xmlns:a16="http://schemas.microsoft.com/office/drawing/2014/main" xmlns="" id="{4196FC0B-77A1-488C-8CDB-DA71C6A08CBA}"/>
              </a:ext>
            </a:extLst>
          </p:cNvPr>
          <p:cNvGrpSpPr/>
          <p:nvPr/>
        </p:nvGrpSpPr>
        <p:grpSpPr>
          <a:xfrm>
            <a:off x="18486701" y="6110033"/>
            <a:ext cx="4647625" cy="3390438"/>
            <a:chOff x="13664978" y="7011671"/>
            <a:chExt cx="5176758" cy="3776440"/>
          </a:xfrm>
        </p:grpSpPr>
        <p:sp>
          <p:nvSpPr>
            <p:cNvPr id="13" name="Freeform 9">
              <a:extLst>
                <a:ext uri="{FF2B5EF4-FFF2-40B4-BE49-F238E27FC236}">
                  <a16:creationId xmlns:a16="http://schemas.microsoft.com/office/drawing/2014/main" xmlns="" id="{BFE041C3-5991-4978-B638-544A0D7373D4}"/>
                </a:ext>
              </a:extLst>
            </p:cNvPr>
            <p:cNvSpPr>
              <a:spLocks/>
            </p:cNvSpPr>
            <p:nvPr/>
          </p:nvSpPr>
          <p:spPr bwMode="auto">
            <a:xfrm>
              <a:off x="17224359" y="8196850"/>
              <a:ext cx="1617377" cy="1972739"/>
            </a:xfrm>
            <a:custGeom>
              <a:avLst/>
              <a:gdLst>
                <a:gd name="T0" fmla="*/ 7 w 421"/>
                <a:gd name="T1" fmla="*/ 471 h 513"/>
                <a:gd name="T2" fmla="*/ 0 w 421"/>
                <a:gd name="T3" fmla="*/ 470 h 513"/>
                <a:gd name="T4" fmla="*/ 195 w 421"/>
                <a:gd name="T5" fmla="*/ 0 h 513"/>
                <a:gd name="T6" fmla="*/ 201 w 421"/>
                <a:gd name="T7" fmla="*/ 4 h 513"/>
                <a:gd name="T8" fmla="*/ 7 w 421"/>
                <a:gd name="T9" fmla="*/ 471 h 513"/>
              </a:gdLst>
              <a:ahLst/>
              <a:cxnLst>
                <a:cxn ang="0">
                  <a:pos x="T0" y="T1"/>
                </a:cxn>
                <a:cxn ang="0">
                  <a:pos x="T2" y="T3"/>
                </a:cxn>
                <a:cxn ang="0">
                  <a:pos x="T4" y="T5"/>
                </a:cxn>
                <a:cxn ang="0">
                  <a:pos x="T6" y="T7"/>
                </a:cxn>
                <a:cxn ang="0">
                  <a:pos x="T8" y="T9"/>
                </a:cxn>
              </a:cxnLst>
              <a:rect l="0" t="0" r="r" b="b"/>
              <a:pathLst>
                <a:path w="421" h="513">
                  <a:moveTo>
                    <a:pt x="7" y="471"/>
                  </a:moveTo>
                  <a:cubicBezTo>
                    <a:pt x="0" y="470"/>
                    <a:pt x="0" y="470"/>
                    <a:pt x="0" y="470"/>
                  </a:cubicBezTo>
                  <a:cubicBezTo>
                    <a:pt x="90" y="327"/>
                    <a:pt x="156" y="169"/>
                    <a:pt x="195" y="0"/>
                  </a:cubicBezTo>
                  <a:cubicBezTo>
                    <a:pt x="201" y="4"/>
                    <a:pt x="201" y="4"/>
                    <a:pt x="201" y="4"/>
                  </a:cubicBezTo>
                  <a:cubicBezTo>
                    <a:pt x="421" y="165"/>
                    <a:pt x="277" y="513"/>
                    <a:pt x="7" y="471"/>
                  </a:cubicBezTo>
                  <a:close/>
                </a:path>
              </a:pathLst>
            </a:custGeom>
            <a:solidFill>
              <a:schemeClr val="accent5">
                <a:lumMod val="75000"/>
              </a:scheme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21" name="Freeform 17">
              <a:extLst>
                <a:ext uri="{FF2B5EF4-FFF2-40B4-BE49-F238E27FC236}">
                  <a16:creationId xmlns:a16="http://schemas.microsoft.com/office/drawing/2014/main" xmlns="" id="{701CBCB4-F77E-44C7-9091-BE2D8728228D}"/>
                </a:ext>
              </a:extLst>
            </p:cNvPr>
            <p:cNvSpPr>
              <a:spLocks/>
            </p:cNvSpPr>
            <p:nvPr/>
          </p:nvSpPr>
          <p:spPr bwMode="auto">
            <a:xfrm>
              <a:off x="13664978" y="7011671"/>
              <a:ext cx="4454510" cy="3776440"/>
            </a:xfrm>
            <a:custGeom>
              <a:avLst/>
              <a:gdLst>
                <a:gd name="T0" fmla="*/ 1151 w 1159"/>
                <a:gd name="T1" fmla="*/ 134 h 982"/>
                <a:gd name="T2" fmla="*/ 1121 w 1159"/>
                <a:gd name="T3" fmla="*/ 308 h 982"/>
                <a:gd name="T4" fmla="*/ 926 w 1159"/>
                <a:gd name="T5" fmla="*/ 778 h 982"/>
                <a:gd name="T6" fmla="*/ 825 w 1159"/>
                <a:gd name="T7" fmla="*/ 922 h 982"/>
                <a:gd name="T8" fmla="*/ 645 w 1159"/>
                <a:gd name="T9" fmla="*/ 931 h 982"/>
                <a:gd name="T10" fmla="*/ 503 w 1159"/>
                <a:gd name="T11" fmla="*/ 789 h 982"/>
                <a:gd name="T12" fmla="*/ 69 w 1159"/>
                <a:gd name="T13" fmla="*/ 355 h 982"/>
                <a:gd name="T14" fmla="*/ 0 w 1159"/>
                <a:gd name="T15" fmla="*/ 287 h 982"/>
                <a:gd name="T16" fmla="*/ 119 w 1159"/>
                <a:gd name="T17" fmla="*/ 0 h 982"/>
                <a:gd name="T18" fmla="*/ 1031 w 1159"/>
                <a:gd name="T19" fmla="*/ 0 h 982"/>
                <a:gd name="T20" fmla="*/ 1151 w 1159"/>
                <a:gd name="T21" fmla="*/ 134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982">
                  <a:moveTo>
                    <a:pt x="1151" y="134"/>
                  </a:moveTo>
                  <a:cubicBezTo>
                    <a:pt x="1144" y="193"/>
                    <a:pt x="1134" y="251"/>
                    <a:pt x="1121" y="308"/>
                  </a:cubicBezTo>
                  <a:cubicBezTo>
                    <a:pt x="1082" y="477"/>
                    <a:pt x="1016" y="635"/>
                    <a:pt x="926" y="778"/>
                  </a:cubicBezTo>
                  <a:cubicBezTo>
                    <a:pt x="895" y="828"/>
                    <a:pt x="861" y="876"/>
                    <a:pt x="825" y="922"/>
                  </a:cubicBezTo>
                  <a:cubicBezTo>
                    <a:pt x="780" y="978"/>
                    <a:pt x="696" y="982"/>
                    <a:pt x="645" y="931"/>
                  </a:cubicBezTo>
                  <a:cubicBezTo>
                    <a:pt x="503" y="789"/>
                    <a:pt x="503" y="789"/>
                    <a:pt x="503" y="789"/>
                  </a:cubicBezTo>
                  <a:cubicBezTo>
                    <a:pt x="69" y="355"/>
                    <a:pt x="69" y="355"/>
                    <a:pt x="69" y="355"/>
                  </a:cubicBezTo>
                  <a:cubicBezTo>
                    <a:pt x="0" y="287"/>
                    <a:pt x="0" y="287"/>
                    <a:pt x="0" y="287"/>
                  </a:cubicBezTo>
                  <a:cubicBezTo>
                    <a:pt x="49" y="229"/>
                    <a:pt x="109" y="133"/>
                    <a:pt x="119" y="0"/>
                  </a:cubicBezTo>
                  <a:cubicBezTo>
                    <a:pt x="1031" y="0"/>
                    <a:pt x="1031" y="0"/>
                    <a:pt x="1031" y="0"/>
                  </a:cubicBezTo>
                  <a:cubicBezTo>
                    <a:pt x="1103" y="0"/>
                    <a:pt x="1159" y="63"/>
                    <a:pt x="1151" y="134"/>
                  </a:cubicBezTo>
                  <a:close/>
                </a:path>
              </a:pathLst>
            </a:custGeom>
            <a:solidFill>
              <a:schemeClr val="accent5"/>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31" name="Freeform 27">
              <a:extLst>
                <a:ext uri="{FF2B5EF4-FFF2-40B4-BE49-F238E27FC236}">
                  <a16:creationId xmlns:a16="http://schemas.microsoft.com/office/drawing/2014/main" xmlns="" id="{180B4E4A-58C6-4D72-99FB-6B97F65E2A2C}"/>
                </a:ext>
              </a:extLst>
            </p:cNvPr>
            <p:cNvSpPr>
              <a:spLocks/>
            </p:cNvSpPr>
            <p:nvPr/>
          </p:nvSpPr>
          <p:spPr bwMode="auto">
            <a:xfrm>
              <a:off x="13664978" y="7011671"/>
              <a:ext cx="829818" cy="1365743"/>
            </a:xfrm>
            <a:custGeom>
              <a:avLst/>
              <a:gdLst>
                <a:gd name="T0" fmla="*/ 119 w 216"/>
                <a:gd name="T1" fmla="*/ 0 h 355"/>
                <a:gd name="T2" fmla="*/ 216 w 216"/>
                <a:gd name="T3" fmla="*/ 0 h 355"/>
                <a:gd name="T4" fmla="*/ 69 w 216"/>
                <a:gd name="T5" fmla="*/ 355 h 355"/>
                <a:gd name="T6" fmla="*/ 0 w 216"/>
                <a:gd name="T7" fmla="*/ 287 h 355"/>
                <a:gd name="T8" fmla="*/ 119 w 216"/>
                <a:gd name="T9" fmla="*/ 0 h 355"/>
              </a:gdLst>
              <a:ahLst/>
              <a:cxnLst>
                <a:cxn ang="0">
                  <a:pos x="T0" y="T1"/>
                </a:cxn>
                <a:cxn ang="0">
                  <a:pos x="T2" y="T3"/>
                </a:cxn>
                <a:cxn ang="0">
                  <a:pos x="T4" y="T5"/>
                </a:cxn>
                <a:cxn ang="0">
                  <a:pos x="T6" y="T7"/>
                </a:cxn>
                <a:cxn ang="0">
                  <a:pos x="T8" y="T9"/>
                </a:cxn>
              </a:cxnLst>
              <a:rect l="0" t="0" r="r" b="b"/>
              <a:pathLst>
                <a:path w="216" h="355">
                  <a:moveTo>
                    <a:pt x="119" y="0"/>
                  </a:moveTo>
                  <a:cubicBezTo>
                    <a:pt x="216" y="0"/>
                    <a:pt x="216" y="0"/>
                    <a:pt x="216" y="0"/>
                  </a:cubicBezTo>
                  <a:cubicBezTo>
                    <a:pt x="207" y="136"/>
                    <a:pt x="153" y="259"/>
                    <a:pt x="69" y="355"/>
                  </a:cubicBezTo>
                  <a:cubicBezTo>
                    <a:pt x="0" y="287"/>
                    <a:pt x="0" y="287"/>
                    <a:pt x="0" y="287"/>
                  </a:cubicBezTo>
                  <a:cubicBezTo>
                    <a:pt x="49" y="229"/>
                    <a:pt x="109" y="133"/>
                    <a:pt x="119" y="0"/>
                  </a:cubicBezTo>
                  <a:close/>
                </a:path>
              </a:pathLst>
            </a:custGeom>
            <a:solidFill>
              <a:srgbClr val="223063">
                <a:alpha val="32000"/>
              </a:srgb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39" name="TextBox 38">
              <a:extLst>
                <a:ext uri="{FF2B5EF4-FFF2-40B4-BE49-F238E27FC236}">
                  <a16:creationId xmlns:a16="http://schemas.microsoft.com/office/drawing/2014/main" xmlns="" id="{E5AE0BD1-62E2-4CB1-BE43-30925C8B6662}"/>
                </a:ext>
              </a:extLst>
            </p:cNvPr>
            <p:cNvSpPr txBox="1"/>
            <p:nvPr/>
          </p:nvSpPr>
          <p:spPr>
            <a:xfrm>
              <a:off x="17705459" y="8899967"/>
              <a:ext cx="636796" cy="523288"/>
            </a:xfrm>
            <a:prstGeom prst="rect">
              <a:avLst/>
            </a:prstGeom>
            <a:noFill/>
          </p:spPr>
          <p:txBody>
            <a:bodyPr wrap="none" rtlCol="0" anchor="ctr">
              <a:spAutoFit/>
            </a:bodyPr>
            <a:lstStyle/>
            <a:p>
              <a:pPr algn="ctr" defTabSz="457108">
                <a:defRPr/>
              </a:pPr>
              <a:r>
                <a:rPr lang="en-US" sz="2800" b="1" dirty="0">
                  <a:solidFill>
                    <a:srgbClr val="FFFFFF"/>
                  </a:solidFill>
                  <a:latin typeface="CamberW04-Bold" panose="01000000000000000000" pitchFamily="2" charset="-94"/>
                </a:rPr>
                <a:t>05</a:t>
              </a:r>
            </a:p>
          </p:txBody>
        </p:sp>
        <p:sp>
          <p:nvSpPr>
            <p:cNvPr id="46" name="TextBox 45">
              <a:extLst>
                <a:ext uri="{FF2B5EF4-FFF2-40B4-BE49-F238E27FC236}">
                  <a16:creationId xmlns:a16="http://schemas.microsoft.com/office/drawing/2014/main" xmlns="" id="{05F06064-33C2-46E7-9D01-A31B404F10C2}"/>
                </a:ext>
              </a:extLst>
            </p:cNvPr>
            <p:cNvSpPr txBox="1"/>
            <p:nvPr/>
          </p:nvSpPr>
          <p:spPr>
            <a:xfrm>
              <a:off x="14420330" y="7672045"/>
              <a:ext cx="2726457" cy="582789"/>
            </a:xfrm>
            <a:prstGeom prst="rect">
              <a:avLst/>
            </a:prstGeom>
            <a:noFill/>
          </p:spPr>
          <p:txBody>
            <a:bodyPr wrap="square" rtlCol="0">
              <a:spAutoFit/>
            </a:bodyPr>
            <a:lstStyle/>
            <a:p>
              <a:pPr algn="ctr" defTabSz="1828800">
                <a:defRPr/>
              </a:pPr>
              <a:r>
                <a:rPr lang="tr-TR" sz="2800" dirty="0">
                  <a:solidFill>
                    <a:prstClr val="black"/>
                  </a:solidFill>
                  <a:latin typeface="CamberW04-Light" pitchFamily="2" charset="0"/>
                </a:rPr>
                <a:t>Karma ziyaret </a:t>
              </a:r>
            </a:p>
          </p:txBody>
        </p:sp>
      </p:grpSp>
      <p:grpSp>
        <p:nvGrpSpPr>
          <p:cNvPr id="53" name="Group 52">
            <a:extLst>
              <a:ext uri="{FF2B5EF4-FFF2-40B4-BE49-F238E27FC236}">
                <a16:creationId xmlns:a16="http://schemas.microsoft.com/office/drawing/2014/main" xmlns="" id="{01BEA1EC-E28F-43F2-8033-E32269E67886}"/>
              </a:ext>
            </a:extLst>
          </p:cNvPr>
          <p:cNvGrpSpPr/>
          <p:nvPr/>
        </p:nvGrpSpPr>
        <p:grpSpPr>
          <a:xfrm>
            <a:off x="17303668" y="0"/>
            <a:ext cx="3388714" cy="4649349"/>
            <a:chOff x="12347258" y="206010"/>
            <a:chExt cx="3774520" cy="5178679"/>
          </a:xfrm>
        </p:grpSpPr>
        <p:sp>
          <p:nvSpPr>
            <p:cNvPr id="15" name="Freeform 11">
              <a:extLst>
                <a:ext uri="{FF2B5EF4-FFF2-40B4-BE49-F238E27FC236}">
                  <a16:creationId xmlns:a16="http://schemas.microsoft.com/office/drawing/2014/main" xmlns="" id="{E876C7DC-032C-444B-93B0-2062C8563F5D}"/>
                </a:ext>
              </a:extLst>
            </p:cNvPr>
            <p:cNvSpPr>
              <a:spLocks/>
            </p:cNvSpPr>
            <p:nvPr/>
          </p:nvSpPr>
          <p:spPr bwMode="auto">
            <a:xfrm>
              <a:off x="13530517" y="206010"/>
              <a:ext cx="1972739" cy="1619298"/>
            </a:xfrm>
            <a:custGeom>
              <a:avLst/>
              <a:gdLst>
                <a:gd name="T0" fmla="*/ 471 w 513"/>
                <a:gd name="T1" fmla="*/ 414 h 421"/>
                <a:gd name="T2" fmla="*/ 470 w 513"/>
                <a:gd name="T3" fmla="*/ 421 h 421"/>
                <a:gd name="T4" fmla="*/ 0 w 513"/>
                <a:gd name="T5" fmla="*/ 226 h 421"/>
                <a:gd name="T6" fmla="*/ 4 w 513"/>
                <a:gd name="T7" fmla="*/ 220 h 421"/>
                <a:gd name="T8" fmla="*/ 471 w 513"/>
                <a:gd name="T9" fmla="*/ 414 h 421"/>
              </a:gdLst>
              <a:ahLst/>
              <a:cxnLst>
                <a:cxn ang="0">
                  <a:pos x="T0" y="T1"/>
                </a:cxn>
                <a:cxn ang="0">
                  <a:pos x="T2" y="T3"/>
                </a:cxn>
                <a:cxn ang="0">
                  <a:pos x="T4" y="T5"/>
                </a:cxn>
                <a:cxn ang="0">
                  <a:pos x="T6" y="T7"/>
                </a:cxn>
                <a:cxn ang="0">
                  <a:pos x="T8" y="T9"/>
                </a:cxn>
              </a:cxnLst>
              <a:rect l="0" t="0" r="r" b="b"/>
              <a:pathLst>
                <a:path w="513" h="421">
                  <a:moveTo>
                    <a:pt x="471" y="414"/>
                  </a:moveTo>
                  <a:cubicBezTo>
                    <a:pt x="470" y="421"/>
                    <a:pt x="470" y="421"/>
                    <a:pt x="470" y="421"/>
                  </a:cubicBezTo>
                  <a:cubicBezTo>
                    <a:pt x="327" y="331"/>
                    <a:pt x="169" y="265"/>
                    <a:pt x="0" y="226"/>
                  </a:cubicBezTo>
                  <a:cubicBezTo>
                    <a:pt x="4" y="220"/>
                    <a:pt x="4" y="220"/>
                    <a:pt x="4" y="220"/>
                  </a:cubicBezTo>
                  <a:cubicBezTo>
                    <a:pt x="165" y="0"/>
                    <a:pt x="513" y="144"/>
                    <a:pt x="471" y="414"/>
                  </a:cubicBezTo>
                  <a:close/>
                </a:path>
              </a:pathLst>
            </a:custGeom>
            <a:solidFill>
              <a:schemeClr val="accent3">
                <a:lumMod val="75000"/>
              </a:scheme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23" name="Freeform 19">
              <a:extLst>
                <a:ext uri="{FF2B5EF4-FFF2-40B4-BE49-F238E27FC236}">
                  <a16:creationId xmlns:a16="http://schemas.microsoft.com/office/drawing/2014/main" xmlns="" id="{1D6C7CD7-3A4E-4C3E-B562-EF5F96656C90}"/>
                </a:ext>
              </a:extLst>
            </p:cNvPr>
            <p:cNvSpPr>
              <a:spLocks/>
            </p:cNvSpPr>
            <p:nvPr/>
          </p:nvSpPr>
          <p:spPr bwMode="auto">
            <a:xfrm>
              <a:off x="12347258" y="928259"/>
              <a:ext cx="3774520" cy="4456430"/>
            </a:xfrm>
            <a:custGeom>
              <a:avLst/>
              <a:gdLst>
                <a:gd name="T0" fmla="*/ 931 w 982"/>
                <a:gd name="T1" fmla="*/ 514 h 1159"/>
                <a:gd name="T2" fmla="*/ 355 w 982"/>
                <a:gd name="T3" fmla="*/ 1090 h 1159"/>
                <a:gd name="T4" fmla="*/ 287 w 982"/>
                <a:gd name="T5" fmla="*/ 1159 h 1159"/>
                <a:gd name="T6" fmla="*/ 0 w 982"/>
                <a:gd name="T7" fmla="*/ 1040 h 1159"/>
                <a:gd name="T8" fmla="*/ 0 w 982"/>
                <a:gd name="T9" fmla="*/ 128 h 1159"/>
                <a:gd name="T10" fmla="*/ 134 w 982"/>
                <a:gd name="T11" fmla="*/ 8 h 1159"/>
                <a:gd name="T12" fmla="*/ 308 w 982"/>
                <a:gd name="T13" fmla="*/ 38 h 1159"/>
                <a:gd name="T14" fmla="*/ 778 w 982"/>
                <a:gd name="T15" fmla="*/ 233 h 1159"/>
                <a:gd name="T16" fmla="*/ 922 w 982"/>
                <a:gd name="T17" fmla="*/ 334 h 1159"/>
                <a:gd name="T18" fmla="*/ 931 w 982"/>
                <a:gd name="T19" fmla="*/ 514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2" h="1159">
                  <a:moveTo>
                    <a:pt x="931" y="514"/>
                  </a:moveTo>
                  <a:cubicBezTo>
                    <a:pt x="355" y="1090"/>
                    <a:pt x="355" y="1090"/>
                    <a:pt x="355" y="1090"/>
                  </a:cubicBezTo>
                  <a:cubicBezTo>
                    <a:pt x="287" y="1159"/>
                    <a:pt x="287" y="1159"/>
                    <a:pt x="287" y="1159"/>
                  </a:cubicBezTo>
                  <a:cubicBezTo>
                    <a:pt x="229" y="1110"/>
                    <a:pt x="133" y="1050"/>
                    <a:pt x="0" y="1040"/>
                  </a:cubicBezTo>
                  <a:cubicBezTo>
                    <a:pt x="0" y="128"/>
                    <a:pt x="0" y="128"/>
                    <a:pt x="0" y="128"/>
                  </a:cubicBezTo>
                  <a:cubicBezTo>
                    <a:pt x="0" y="56"/>
                    <a:pt x="63" y="0"/>
                    <a:pt x="134" y="8"/>
                  </a:cubicBezTo>
                  <a:cubicBezTo>
                    <a:pt x="193" y="15"/>
                    <a:pt x="251" y="25"/>
                    <a:pt x="308" y="38"/>
                  </a:cubicBezTo>
                  <a:cubicBezTo>
                    <a:pt x="477" y="77"/>
                    <a:pt x="635" y="143"/>
                    <a:pt x="778" y="233"/>
                  </a:cubicBezTo>
                  <a:cubicBezTo>
                    <a:pt x="828" y="264"/>
                    <a:pt x="876" y="298"/>
                    <a:pt x="922" y="334"/>
                  </a:cubicBezTo>
                  <a:cubicBezTo>
                    <a:pt x="978" y="379"/>
                    <a:pt x="982" y="463"/>
                    <a:pt x="931" y="514"/>
                  </a:cubicBezTo>
                  <a:close/>
                </a:path>
              </a:pathLst>
            </a:custGeom>
            <a:solidFill>
              <a:schemeClr val="accent3"/>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30" name="Freeform 26">
              <a:extLst>
                <a:ext uri="{FF2B5EF4-FFF2-40B4-BE49-F238E27FC236}">
                  <a16:creationId xmlns:a16="http://schemas.microsoft.com/office/drawing/2014/main" xmlns="" id="{51FFB901-218B-499B-B158-B62CF9A6000F}"/>
                </a:ext>
              </a:extLst>
            </p:cNvPr>
            <p:cNvSpPr>
              <a:spLocks/>
            </p:cNvSpPr>
            <p:nvPr/>
          </p:nvSpPr>
          <p:spPr bwMode="auto">
            <a:xfrm>
              <a:off x="12347258" y="4554871"/>
              <a:ext cx="1363821" cy="829818"/>
            </a:xfrm>
            <a:custGeom>
              <a:avLst/>
              <a:gdLst>
                <a:gd name="T0" fmla="*/ 287 w 355"/>
                <a:gd name="T1" fmla="*/ 216 h 216"/>
                <a:gd name="T2" fmla="*/ 0 w 355"/>
                <a:gd name="T3" fmla="*/ 97 h 216"/>
                <a:gd name="T4" fmla="*/ 0 w 355"/>
                <a:gd name="T5" fmla="*/ 0 h 216"/>
                <a:gd name="T6" fmla="*/ 355 w 355"/>
                <a:gd name="T7" fmla="*/ 147 h 216"/>
                <a:gd name="T8" fmla="*/ 287 w 355"/>
                <a:gd name="T9" fmla="*/ 216 h 216"/>
              </a:gdLst>
              <a:ahLst/>
              <a:cxnLst>
                <a:cxn ang="0">
                  <a:pos x="T0" y="T1"/>
                </a:cxn>
                <a:cxn ang="0">
                  <a:pos x="T2" y="T3"/>
                </a:cxn>
                <a:cxn ang="0">
                  <a:pos x="T4" y="T5"/>
                </a:cxn>
                <a:cxn ang="0">
                  <a:pos x="T6" y="T7"/>
                </a:cxn>
                <a:cxn ang="0">
                  <a:pos x="T8" y="T9"/>
                </a:cxn>
              </a:cxnLst>
              <a:rect l="0" t="0" r="r" b="b"/>
              <a:pathLst>
                <a:path w="355" h="216">
                  <a:moveTo>
                    <a:pt x="287" y="216"/>
                  </a:moveTo>
                  <a:cubicBezTo>
                    <a:pt x="229" y="167"/>
                    <a:pt x="133" y="107"/>
                    <a:pt x="0" y="97"/>
                  </a:cubicBezTo>
                  <a:cubicBezTo>
                    <a:pt x="0" y="0"/>
                    <a:pt x="0" y="0"/>
                    <a:pt x="0" y="0"/>
                  </a:cubicBezTo>
                  <a:cubicBezTo>
                    <a:pt x="136" y="9"/>
                    <a:pt x="259" y="63"/>
                    <a:pt x="355" y="147"/>
                  </a:cubicBezTo>
                  <a:lnTo>
                    <a:pt x="287" y="216"/>
                  </a:lnTo>
                  <a:close/>
                </a:path>
              </a:pathLst>
            </a:custGeom>
            <a:solidFill>
              <a:srgbClr val="223063">
                <a:alpha val="32000"/>
              </a:srgb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37" name="TextBox 36">
              <a:extLst>
                <a:ext uri="{FF2B5EF4-FFF2-40B4-BE49-F238E27FC236}">
                  <a16:creationId xmlns:a16="http://schemas.microsoft.com/office/drawing/2014/main" xmlns="" id="{FF9291E7-3AE6-4158-8DFF-D81F9221D0C5}"/>
                </a:ext>
              </a:extLst>
            </p:cNvPr>
            <p:cNvSpPr txBox="1"/>
            <p:nvPr/>
          </p:nvSpPr>
          <p:spPr>
            <a:xfrm>
              <a:off x="14265904" y="791416"/>
              <a:ext cx="638399" cy="523288"/>
            </a:xfrm>
            <a:prstGeom prst="rect">
              <a:avLst/>
            </a:prstGeom>
            <a:noFill/>
          </p:spPr>
          <p:txBody>
            <a:bodyPr wrap="none" rtlCol="0" anchor="ctr">
              <a:spAutoFit/>
            </a:bodyPr>
            <a:lstStyle/>
            <a:p>
              <a:pPr algn="ctr" defTabSz="457108">
                <a:defRPr/>
              </a:pPr>
              <a:r>
                <a:rPr lang="en-US" sz="2800" b="1" dirty="0">
                  <a:solidFill>
                    <a:srgbClr val="FFFFFF"/>
                  </a:solidFill>
                  <a:latin typeface="CamberW04-Bold" panose="01000000000000000000" pitchFamily="2" charset="-94"/>
                </a:rPr>
                <a:t>03</a:t>
              </a:r>
            </a:p>
          </p:txBody>
        </p:sp>
        <p:sp>
          <p:nvSpPr>
            <p:cNvPr id="47" name="TextBox 46">
              <a:extLst>
                <a:ext uri="{FF2B5EF4-FFF2-40B4-BE49-F238E27FC236}">
                  <a16:creationId xmlns:a16="http://schemas.microsoft.com/office/drawing/2014/main" xmlns="" id="{8EA5E9DE-50C7-47E7-BFB3-4BCD4BF90D4D}"/>
                </a:ext>
              </a:extLst>
            </p:cNvPr>
            <p:cNvSpPr txBox="1"/>
            <p:nvPr/>
          </p:nvSpPr>
          <p:spPr>
            <a:xfrm>
              <a:off x="12588043" y="2123644"/>
              <a:ext cx="2915212" cy="1302705"/>
            </a:xfrm>
            <a:prstGeom prst="rect">
              <a:avLst/>
            </a:prstGeom>
            <a:noFill/>
          </p:spPr>
          <p:txBody>
            <a:bodyPr wrap="square" rtlCol="0">
              <a:spAutoFit/>
            </a:bodyPr>
            <a:lstStyle/>
            <a:p>
              <a:pPr algn="ctr" defTabSz="1828800">
                <a:defRPr/>
              </a:pPr>
              <a:r>
                <a:rPr lang="tr-TR" sz="2800" dirty="0" err="1">
                  <a:solidFill>
                    <a:prstClr val="black"/>
                  </a:solidFill>
                  <a:latin typeface="CamberW04-Light" pitchFamily="2" charset="0"/>
                </a:rPr>
                <a:t>KİDR’lerin</a:t>
              </a:r>
              <a:r>
                <a:rPr lang="tr-TR" sz="2800" dirty="0">
                  <a:solidFill>
                    <a:prstClr val="black"/>
                  </a:solidFill>
                  <a:latin typeface="CamberW04-Light" pitchFamily="2" charset="0"/>
                </a:rPr>
                <a:t> hazırlanması</a:t>
              </a:r>
            </a:p>
            <a:p>
              <a:pPr algn="ctr" defTabSz="457108">
                <a:defRPr/>
              </a:pPr>
              <a:r>
                <a:rPr lang="en-US" sz="1400" dirty="0">
                  <a:solidFill>
                    <a:srgbClr val="FFFFFF"/>
                  </a:solidFill>
                  <a:latin typeface="CamberW04-Light" pitchFamily="2" charset="0"/>
                </a:rPr>
                <a:t>.</a:t>
              </a:r>
            </a:p>
          </p:txBody>
        </p:sp>
      </p:grpSp>
      <p:grpSp>
        <p:nvGrpSpPr>
          <p:cNvPr id="52" name="Group 51">
            <a:extLst>
              <a:ext uri="{FF2B5EF4-FFF2-40B4-BE49-F238E27FC236}">
                <a16:creationId xmlns:a16="http://schemas.microsoft.com/office/drawing/2014/main" xmlns="" id="{F045E7B3-0BCD-44D8-8E3C-DFDA420FC6E7}"/>
              </a:ext>
            </a:extLst>
          </p:cNvPr>
          <p:cNvGrpSpPr/>
          <p:nvPr/>
        </p:nvGrpSpPr>
        <p:grpSpPr>
          <a:xfrm>
            <a:off x="13639029" y="0"/>
            <a:ext cx="3388714" cy="4649349"/>
            <a:chOff x="8265398" y="206010"/>
            <a:chExt cx="3774520" cy="5178679"/>
          </a:xfrm>
        </p:grpSpPr>
        <p:sp>
          <p:nvSpPr>
            <p:cNvPr id="16" name="Freeform 12">
              <a:extLst>
                <a:ext uri="{FF2B5EF4-FFF2-40B4-BE49-F238E27FC236}">
                  <a16:creationId xmlns:a16="http://schemas.microsoft.com/office/drawing/2014/main" xmlns="" id="{85AE1C57-4676-4756-90EB-611AA13032AF}"/>
                </a:ext>
              </a:extLst>
            </p:cNvPr>
            <p:cNvSpPr>
              <a:spLocks/>
            </p:cNvSpPr>
            <p:nvPr/>
          </p:nvSpPr>
          <p:spPr bwMode="auto">
            <a:xfrm>
              <a:off x="8883920" y="206010"/>
              <a:ext cx="1972739" cy="1619298"/>
            </a:xfrm>
            <a:custGeom>
              <a:avLst/>
              <a:gdLst>
                <a:gd name="T0" fmla="*/ 513 w 513"/>
                <a:gd name="T1" fmla="*/ 226 h 421"/>
                <a:gd name="T2" fmla="*/ 43 w 513"/>
                <a:gd name="T3" fmla="*/ 421 h 421"/>
                <a:gd name="T4" fmla="*/ 42 w 513"/>
                <a:gd name="T5" fmla="*/ 414 h 421"/>
                <a:gd name="T6" fmla="*/ 509 w 513"/>
                <a:gd name="T7" fmla="*/ 220 h 421"/>
                <a:gd name="T8" fmla="*/ 513 w 513"/>
                <a:gd name="T9" fmla="*/ 226 h 421"/>
              </a:gdLst>
              <a:ahLst/>
              <a:cxnLst>
                <a:cxn ang="0">
                  <a:pos x="T0" y="T1"/>
                </a:cxn>
                <a:cxn ang="0">
                  <a:pos x="T2" y="T3"/>
                </a:cxn>
                <a:cxn ang="0">
                  <a:pos x="T4" y="T5"/>
                </a:cxn>
                <a:cxn ang="0">
                  <a:pos x="T6" y="T7"/>
                </a:cxn>
                <a:cxn ang="0">
                  <a:pos x="T8" y="T9"/>
                </a:cxn>
              </a:cxnLst>
              <a:rect l="0" t="0" r="r" b="b"/>
              <a:pathLst>
                <a:path w="513" h="421">
                  <a:moveTo>
                    <a:pt x="513" y="226"/>
                  </a:moveTo>
                  <a:cubicBezTo>
                    <a:pt x="344" y="265"/>
                    <a:pt x="186" y="331"/>
                    <a:pt x="43" y="421"/>
                  </a:cubicBezTo>
                  <a:cubicBezTo>
                    <a:pt x="42" y="414"/>
                    <a:pt x="42" y="414"/>
                    <a:pt x="42" y="414"/>
                  </a:cubicBezTo>
                  <a:cubicBezTo>
                    <a:pt x="0" y="144"/>
                    <a:pt x="348" y="0"/>
                    <a:pt x="509" y="220"/>
                  </a:cubicBezTo>
                  <a:lnTo>
                    <a:pt x="513" y="226"/>
                  </a:lnTo>
                  <a:close/>
                </a:path>
              </a:pathLst>
            </a:custGeom>
            <a:solidFill>
              <a:schemeClr val="accent2">
                <a:lumMod val="75000"/>
              </a:scheme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24" name="Freeform 20">
              <a:extLst>
                <a:ext uri="{FF2B5EF4-FFF2-40B4-BE49-F238E27FC236}">
                  <a16:creationId xmlns:a16="http://schemas.microsoft.com/office/drawing/2014/main" xmlns="" id="{BCEC16E4-8E0A-4D15-B265-5A9FFCF23C40}"/>
                </a:ext>
              </a:extLst>
            </p:cNvPr>
            <p:cNvSpPr>
              <a:spLocks/>
            </p:cNvSpPr>
            <p:nvPr/>
          </p:nvSpPr>
          <p:spPr bwMode="auto">
            <a:xfrm>
              <a:off x="8265398" y="928259"/>
              <a:ext cx="3774520" cy="4456430"/>
            </a:xfrm>
            <a:custGeom>
              <a:avLst/>
              <a:gdLst>
                <a:gd name="T0" fmla="*/ 982 w 982"/>
                <a:gd name="T1" fmla="*/ 128 h 1159"/>
                <a:gd name="T2" fmla="*/ 982 w 982"/>
                <a:gd name="T3" fmla="*/ 1040 h 1159"/>
                <a:gd name="T4" fmla="*/ 695 w 982"/>
                <a:gd name="T5" fmla="*/ 1159 h 1159"/>
                <a:gd name="T6" fmla="*/ 627 w 982"/>
                <a:gd name="T7" fmla="*/ 1090 h 1159"/>
                <a:gd name="T8" fmla="*/ 51 w 982"/>
                <a:gd name="T9" fmla="*/ 514 h 1159"/>
                <a:gd name="T10" fmla="*/ 60 w 982"/>
                <a:gd name="T11" fmla="*/ 334 h 1159"/>
                <a:gd name="T12" fmla="*/ 204 w 982"/>
                <a:gd name="T13" fmla="*/ 233 h 1159"/>
                <a:gd name="T14" fmla="*/ 674 w 982"/>
                <a:gd name="T15" fmla="*/ 38 h 1159"/>
                <a:gd name="T16" fmla="*/ 848 w 982"/>
                <a:gd name="T17" fmla="*/ 8 h 1159"/>
                <a:gd name="T18" fmla="*/ 982 w 982"/>
                <a:gd name="T19" fmla="*/ 12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2" h="1159">
                  <a:moveTo>
                    <a:pt x="982" y="128"/>
                  </a:moveTo>
                  <a:cubicBezTo>
                    <a:pt x="982" y="1040"/>
                    <a:pt x="982" y="1040"/>
                    <a:pt x="982" y="1040"/>
                  </a:cubicBezTo>
                  <a:cubicBezTo>
                    <a:pt x="849" y="1050"/>
                    <a:pt x="753" y="1110"/>
                    <a:pt x="695" y="1159"/>
                  </a:cubicBezTo>
                  <a:cubicBezTo>
                    <a:pt x="627" y="1090"/>
                    <a:pt x="627" y="1090"/>
                    <a:pt x="627" y="1090"/>
                  </a:cubicBezTo>
                  <a:cubicBezTo>
                    <a:pt x="51" y="514"/>
                    <a:pt x="51" y="514"/>
                    <a:pt x="51" y="514"/>
                  </a:cubicBezTo>
                  <a:cubicBezTo>
                    <a:pt x="0" y="463"/>
                    <a:pt x="4" y="379"/>
                    <a:pt x="60" y="334"/>
                  </a:cubicBezTo>
                  <a:cubicBezTo>
                    <a:pt x="106" y="298"/>
                    <a:pt x="154" y="264"/>
                    <a:pt x="204" y="233"/>
                  </a:cubicBezTo>
                  <a:cubicBezTo>
                    <a:pt x="347" y="143"/>
                    <a:pt x="505" y="77"/>
                    <a:pt x="674" y="38"/>
                  </a:cubicBezTo>
                  <a:cubicBezTo>
                    <a:pt x="731" y="25"/>
                    <a:pt x="789" y="15"/>
                    <a:pt x="848" y="8"/>
                  </a:cubicBezTo>
                  <a:cubicBezTo>
                    <a:pt x="919" y="0"/>
                    <a:pt x="982" y="56"/>
                    <a:pt x="982" y="128"/>
                  </a:cubicBezTo>
                  <a:close/>
                </a:path>
              </a:pathLst>
            </a:custGeom>
            <a:solidFill>
              <a:schemeClr val="accent2"/>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27" name="Freeform 23">
              <a:extLst>
                <a:ext uri="{FF2B5EF4-FFF2-40B4-BE49-F238E27FC236}">
                  <a16:creationId xmlns:a16="http://schemas.microsoft.com/office/drawing/2014/main" xmlns="" id="{3EEAF953-181D-418D-B20F-DB698773C317}"/>
                </a:ext>
              </a:extLst>
            </p:cNvPr>
            <p:cNvSpPr>
              <a:spLocks/>
            </p:cNvSpPr>
            <p:nvPr/>
          </p:nvSpPr>
          <p:spPr bwMode="auto">
            <a:xfrm>
              <a:off x="10676097" y="4554871"/>
              <a:ext cx="1363821" cy="829818"/>
            </a:xfrm>
            <a:custGeom>
              <a:avLst/>
              <a:gdLst>
                <a:gd name="T0" fmla="*/ 0 w 355"/>
                <a:gd name="T1" fmla="*/ 147 h 216"/>
                <a:gd name="T2" fmla="*/ 355 w 355"/>
                <a:gd name="T3" fmla="*/ 0 h 216"/>
                <a:gd name="T4" fmla="*/ 355 w 355"/>
                <a:gd name="T5" fmla="*/ 97 h 216"/>
                <a:gd name="T6" fmla="*/ 68 w 355"/>
                <a:gd name="T7" fmla="*/ 216 h 216"/>
                <a:gd name="T8" fmla="*/ 0 w 355"/>
                <a:gd name="T9" fmla="*/ 147 h 216"/>
              </a:gdLst>
              <a:ahLst/>
              <a:cxnLst>
                <a:cxn ang="0">
                  <a:pos x="T0" y="T1"/>
                </a:cxn>
                <a:cxn ang="0">
                  <a:pos x="T2" y="T3"/>
                </a:cxn>
                <a:cxn ang="0">
                  <a:pos x="T4" y="T5"/>
                </a:cxn>
                <a:cxn ang="0">
                  <a:pos x="T6" y="T7"/>
                </a:cxn>
                <a:cxn ang="0">
                  <a:pos x="T8" y="T9"/>
                </a:cxn>
              </a:cxnLst>
              <a:rect l="0" t="0" r="r" b="b"/>
              <a:pathLst>
                <a:path w="355" h="216">
                  <a:moveTo>
                    <a:pt x="0" y="147"/>
                  </a:moveTo>
                  <a:cubicBezTo>
                    <a:pt x="96" y="63"/>
                    <a:pt x="219" y="9"/>
                    <a:pt x="355" y="0"/>
                  </a:cubicBezTo>
                  <a:cubicBezTo>
                    <a:pt x="355" y="97"/>
                    <a:pt x="355" y="97"/>
                    <a:pt x="355" y="97"/>
                  </a:cubicBezTo>
                  <a:cubicBezTo>
                    <a:pt x="222" y="107"/>
                    <a:pt x="126" y="167"/>
                    <a:pt x="68" y="216"/>
                  </a:cubicBezTo>
                  <a:lnTo>
                    <a:pt x="0" y="147"/>
                  </a:lnTo>
                  <a:close/>
                </a:path>
              </a:pathLst>
            </a:custGeom>
            <a:solidFill>
              <a:srgbClr val="223063">
                <a:alpha val="32000"/>
              </a:srgb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36" name="TextBox 35">
              <a:extLst>
                <a:ext uri="{FF2B5EF4-FFF2-40B4-BE49-F238E27FC236}">
                  <a16:creationId xmlns:a16="http://schemas.microsoft.com/office/drawing/2014/main" xmlns="" id="{CBBD8CDC-908C-44E7-9B81-F228EBB04E07}"/>
                </a:ext>
              </a:extLst>
            </p:cNvPr>
            <p:cNvSpPr txBox="1"/>
            <p:nvPr/>
          </p:nvSpPr>
          <p:spPr>
            <a:xfrm>
              <a:off x="9512324" y="777656"/>
              <a:ext cx="641606" cy="523288"/>
            </a:xfrm>
            <a:prstGeom prst="rect">
              <a:avLst/>
            </a:prstGeom>
            <a:noFill/>
          </p:spPr>
          <p:txBody>
            <a:bodyPr wrap="none" rtlCol="0" anchor="ctr">
              <a:spAutoFit/>
            </a:bodyPr>
            <a:lstStyle/>
            <a:p>
              <a:pPr algn="ctr" defTabSz="457108">
                <a:defRPr/>
              </a:pPr>
              <a:r>
                <a:rPr lang="en-US" sz="2800" b="1" dirty="0">
                  <a:solidFill>
                    <a:srgbClr val="FFFFFF"/>
                  </a:solidFill>
                  <a:latin typeface="CamberW04-Bold" panose="01000000000000000000" pitchFamily="2" charset="-94"/>
                </a:rPr>
                <a:t>02</a:t>
              </a:r>
            </a:p>
          </p:txBody>
        </p:sp>
        <p:sp>
          <p:nvSpPr>
            <p:cNvPr id="48" name="TextBox 47">
              <a:extLst>
                <a:ext uri="{FF2B5EF4-FFF2-40B4-BE49-F238E27FC236}">
                  <a16:creationId xmlns:a16="http://schemas.microsoft.com/office/drawing/2014/main" xmlns="" id="{8AC3463B-452A-4879-A752-621334E40B96}"/>
                </a:ext>
              </a:extLst>
            </p:cNvPr>
            <p:cNvSpPr txBox="1"/>
            <p:nvPr/>
          </p:nvSpPr>
          <p:spPr>
            <a:xfrm>
              <a:off x="8844363" y="1941192"/>
              <a:ext cx="3191353" cy="1542677"/>
            </a:xfrm>
            <a:prstGeom prst="rect">
              <a:avLst/>
            </a:prstGeom>
            <a:noFill/>
          </p:spPr>
          <p:txBody>
            <a:bodyPr wrap="square" rtlCol="0">
              <a:spAutoFit/>
            </a:bodyPr>
            <a:lstStyle/>
            <a:p>
              <a:pPr algn="ctr" defTabSz="1828800">
                <a:defRPr/>
              </a:pPr>
              <a:r>
                <a:rPr lang="tr-TR" sz="2800" dirty="0">
                  <a:solidFill>
                    <a:prstClr val="white"/>
                  </a:solidFill>
                  <a:latin typeface="CamberW04-Light" pitchFamily="2" charset="0"/>
                </a:rPr>
                <a:t>KAP sözleşmesinin imzalanması</a:t>
              </a:r>
            </a:p>
          </p:txBody>
        </p:sp>
      </p:grpSp>
      <p:grpSp>
        <p:nvGrpSpPr>
          <p:cNvPr id="56" name="Group 55">
            <a:extLst>
              <a:ext uri="{FF2B5EF4-FFF2-40B4-BE49-F238E27FC236}">
                <a16:creationId xmlns:a16="http://schemas.microsoft.com/office/drawing/2014/main" xmlns="" id="{952CBEB8-4026-4680-8723-F0CBE02ABD7D}"/>
              </a:ext>
            </a:extLst>
          </p:cNvPr>
          <p:cNvGrpSpPr/>
          <p:nvPr/>
        </p:nvGrpSpPr>
        <p:grpSpPr>
          <a:xfrm>
            <a:off x="17303668" y="7294788"/>
            <a:ext cx="3388714" cy="4649351"/>
            <a:chOff x="12347258" y="8331312"/>
            <a:chExt cx="3774520" cy="5178680"/>
          </a:xfrm>
        </p:grpSpPr>
        <p:sp>
          <p:nvSpPr>
            <p:cNvPr id="12" name="Freeform 8">
              <a:extLst>
                <a:ext uri="{FF2B5EF4-FFF2-40B4-BE49-F238E27FC236}">
                  <a16:creationId xmlns:a16="http://schemas.microsoft.com/office/drawing/2014/main" xmlns="" id="{C09B2E9D-D9CA-4AAC-B887-648C75A655F9}"/>
                </a:ext>
              </a:extLst>
            </p:cNvPr>
            <p:cNvSpPr>
              <a:spLocks/>
            </p:cNvSpPr>
            <p:nvPr/>
          </p:nvSpPr>
          <p:spPr bwMode="auto">
            <a:xfrm>
              <a:off x="13530517" y="11890694"/>
              <a:ext cx="1972739" cy="1619298"/>
            </a:xfrm>
            <a:custGeom>
              <a:avLst/>
              <a:gdLst>
                <a:gd name="T0" fmla="*/ 4 w 513"/>
                <a:gd name="T1" fmla="*/ 201 h 421"/>
                <a:gd name="T2" fmla="*/ 0 w 513"/>
                <a:gd name="T3" fmla="*/ 195 h 421"/>
                <a:gd name="T4" fmla="*/ 470 w 513"/>
                <a:gd name="T5" fmla="*/ 0 h 421"/>
                <a:gd name="T6" fmla="*/ 471 w 513"/>
                <a:gd name="T7" fmla="*/ 7 h 421"/>
                <a:gd name="T8" fmla="*/ 4 w 513"/>
                <a:gd name="T9" fmla="*/ 201 h 421"/>
              </a:gdLst>
              <a:ahLst/>
              <a:cxnLst>
                <a:cxn ang="0">
                  <a:pos x="T0" y="T1"/>
                </a:cxn>
                <a:cxn ang="0">
                  <a:pos x="T2" y="T3"/>
                </a:cxn>
                <a:cxn ang="0">
                  <a:pos x="T4" y="T5"/>
                </a:cxn>
                <a:cxn ang="0">
                  <a:pos x="T6" y="T7"/>
                </a:cxn>
                <a:cxn ang="0">
                  <a:pos x="T8" y="T9"/>
                </a:cxn>
              </a:cxnLst>
              <a:rect l="0" t="0" r="r" b="b"/>
              <a:pathLst>
                <a:path w="513" h="421">
                  <a:moveTo>
                    <a:pt x="4" y="201"/>
                  </a:moveTo>
                  <a:cubicBezTo>
                    <a:pt x="0" y="195"/>
                    <a:pt x="0" y="195"/>
                    <a:pt x="0" y="195"/>
                  </a:cubicBezTo>
                  <a:cubicBezTo>
                    <a:pt x="169" y="156"/>
                    <a:pt x="327" y="90"/>
                    <a:pt x="470" y="0"/>
                  </a:cubicBezTo>
                  <a:cubicBezTo>
                    <a:pt x="471" y="7"/>
                    <a:pt x="471" y="7"/>
                    <a:pt x="471" y="7"/>
                  </a:cubicBezTo>
                  <a:cubicBezTo>
                    <a:pt x="513" y="277"/>
                    <a:pt x="165" y="421"/>
                    <a:pt x="4" y="201"/>
                  </a:cubicBezTo>
                  <a:close/>
                </a:path>
              </a:pathLst>
            </a:custGeom>
            <a:solidFill>
              <a:schemeClr val="accent6">
                <a:lumMod val="75000"/>
              </a:scheme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20" name="Freeform 16">
              <a:extLst>
                <a:ext uri="{FF2B5EF4-FFF2-40B4-BE49-F238E27FC236}">
                  <a16:creationId xmlns:a16="http://schemas.microsoft.com/office/drawing/2014/main" xmlns="" id="{14ADF786-4588-4C81-92C6-950A91D5A895}"/>
                </a:ext>
              </a:extLst>
            </p:cNvPr>
            <p:cNvSpPr>
              <a:spLocks/>
            </p:cNvSpPr>
            <p:nvPr/>
          </p:nvSpPr>
          <p:spPr bwMode="auto">
            <a:xfrm>
              <a:off x="12347258" y="8331312"/>
              <a:ext cx="3774520" cy="4456430"/>
            </a:xfrm>
            <a:custGeom>
              <a:avLst/>
              <a:gdLst>
                <a:gd name="T0" fmla="*/ 922 w 982"/>
                <a:gd name="T1" fmla="*/ 824 h 1159"/>
                <a:gd name="T2" fmla="*/ 778 w 982"/>
                <a:gd name="T3" fmla="*/ 926 h 1159"/>
                <a:gd name="T4" fmla="*/ 308 w 982"/>
                <a:gd name="T5" fmla="*/ 1121 h 1159"/>
                <a:gd name="T6" fmla="*/ 134 w 982"/>
                <a:gd name="T7" fmla="*/ 1151 h 1159"/>
                <a:gd name="T8" fmla="*/ 0 w 982"/>
                <a:gd name="T9" fmla="*/ 1031 h 1159"/>
                <a:gd name="T10" fmla="*/ 0 w 982"/>
                <a:gd name="T11" fmla="*/ 119 h 1159"/>
                <a:gd name="T12" fmla="*/ 287 w 982"/>
                <a:gd name="T13" fmla="*/ 0 h 1159"/>
                <a:gd name="T14" fmla="*/ 355 w 982"/>
                <a:gd name="T15" fmla="*/ 69 h 1159"/>
                <a:gd name="T16" fmla="*/ 789 w 982"/>
                <a:gd name="T17" fmla="*/ 503 h 1159"/>
                <a:gd name="T18" fmla="*/ 931 w 982"/>
                <a:gd name="T19" fmla="*/ 645 h 1159"/>
                <a:gd name="T20" fmla="*/ 922 w 982"/>
                <a:gd name="T21" fmla="*/ 824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2" h="1159">
                  <a:moveTo>
                    <a:pt x="922" y="824"/>
                  </a:moveTo>
                  <a:cubicBezTo>
                    <a:pt x="876" y="861"/>
                    <a:pt x="828" y="895"/>
                    <a:pt x="778" y="926"/>
                  </a:cubicBezTo>
                  <a:cubicBezTo>
                    <a:pt x="635" y="1016"/>
                    <a:pt x="477" y="1082"/>
                    <a:pt x="308" y="1121"/>
                  </a:cubicBezTo>
                  <a:cubicBezTo>
                    <a:pt x="251" y="1134"/>
                    <a:pt x="193" y="1144"/>
                    <a:pt x="134" y="1151"/>
                  </a:cubicBezTo>
                  <a:cubicBezTo>
                    <a:pt x="63" y="1159"/>
                    <a:pt x="0" y="1103"/>
                    <a:pt x="0" y="1031"/>
                  </a:cubicBezTo>
                  <a:cubicBezTo>
                    <a:pt x="0" y="119"/>
                    <a:pt x="0" y="119"/>
                    <a:pt x="0" y="119"/>
                  </a:cubicBezTo>
                  <a:cubicBezTo>
                    <a:pt x="133" y="109"/>
                    <a:pt x="229" y="49"/>
                    <a:pt x="287" y="0"/>
                  </a:cubicBezTo>
                  <a:cubicBezTo>
                    <a:pt x="355" y="69"/>
                    <a:pt x="355" y="69"/>
                    <a:pt x="355" y="69"/>
                  </a:cubicBezTo>
                  <a:cubicBezTo>
                    <a:pt x="789" y="503"/>
                    <a:pt x="789" y="503"/>
                    <a:pt x="789" y="503"/>
                  </a:cubicBezTo>
                  <a:cubicBezTo>
                    <a:pt x="931" y="645"/>
                    <a:pt x="931" y="645"/>
                    <a:pt x="931" y="645"/>
                  </a:cubicBezTo>
                  <a:cubicBezTo>
                    <a:pt x="982" y="696"/>
                    <a:pt x="978" y="780"/>
                    <a:pt x="922" y="824"/>
                  </a:cubicBezTo>
                  <a:close/>
                </a:path>
              </a:pathLst>
            </a:custGeom>
            <a:solidFill>
              <a:schemeClr val="accent6"/>
            </a:solidFill>
            <a:ln>
              <a:noFill/>
            </a:ln>
          </p:spPr>
          <p:txBody>
            <a:bodyPr vert="horz" wrap="square" lIns="91428" tIns="45714" rIns="91428" bIns="45714" numCol="1" anchor="t" anchorCtr="0" compatLnSpc="1">
              <a:prstTxWarp prst="textNoShape">
                <a:avLst/>
              </a:prstTxWarp>
            </a:bodyPr>
            <a:lstStyle/>
            <a:p>
              <a:pPr defTabSz="457108">
                <a:defRPr/>
              </a:pPr>
              <a:endParaRPr lang="en-US" dirty="0">
                <a:solidFill>
                  <a:srgbClr val="172144"/>
                </a:solidFill>
                <a:latin typeface="CamberW04-Light" pitchFamily="2" charset="0"/>
              </a:endParaRPr>
            </a:p>
          </p:txBody>
        </p:sp>
        <p:sp>
          <p:nvSpPr>
            <p:cNvPr id="29" name="Freeform 25">
              <a:extLst>
                <a:ext uri="{FF2B5EF4-FFF2-40B4-BE49-F238E27FC236}">
                  <a16:creationId xmlns:a16="http://schemas.microsoft.com/office/drawing/2014/main" xmlns="" id="{29E643BC-7C52-4474-9CA0-068B220A2927}"/>
                </a:ext>
              </a:extLst>
            </p:cNvPr>
            <p:cNvSpPr>
              <a:spLocks/>
            </p:cNvSpPr>
            <p:nvPr/>
          </p:nvSpPr>
          <p:spPr bwMode="auto">
            <a:xfrm>
              <a:off x="12347258" y="8331312"/>
              <a:ext cx="1363821" cy="829818"/>
            </a:xfrm>
            <a:custGeom>
              <a:avLst/>
              <a:gdLst>
                <a:gd name="T0" fmla="*/ 287 w 355"/>
                <a:gd name="T1" fmla="*/ 0 h 216"/>
                <a:gd name="T2" fmla="*/ 355 w 355"/>
                <a:gd name="T3" fmla="*/ 69 h 216"/>
                <a:gd name="T4" fmla="*/ 0 w 355"/>
                <a:gd name="T5" fmla="*/ 216 h 216"/>
                <a:gd name="T6" fmla="*/ 0 w 355"/>
                <a:gd name="T7" fmla="*/ 119 h 216"/>
                <a:gd name="T8" fmla="*/ 287 w 355"/>
                <a:gd name="T9" fmla="*/ 0 h 216"/>
              </a:gdLst>
              <a:ahLst/>
              <a:cxnLst>
                <a:cxn ang="0">
                  <a:pos x="T0" y="T1"/>
                </a:cxn>
                <a:cxn ang="0">
                  <a:pos x="T2" y="T3"/>
                </a:cxn>
                <a:cxn ang="0">
                  <a:pos x="T4" y="T5"/>
                </a:cxn>
                <a:cxn ang="0">
                  <a:pos x="T6" y="T7"/>
                </a:cxn>
                <a:cxn ang="0">
                  <a:pos x="T8" y="T9"/>
                </a:cxn>
              </a:cxnLst>
              <a:rect l="0" t="0" r="r" b="b"/>
              <a:pathLst>
                <a:path w="355" h="216">
                  <a:moveTo>
                    <a:pt x="287" y="0"/>
                  </a:moveTo>
                  <a:cubicBezTo>
                    <a:pt x="355" y="69"/>
                    <a:pt x="355" y="69"/>
                    <a:pt x="355" y="69"/>
                  </a:cubicBezTo>
                  <a:cubicBezTo>
                    <a:pt x="259" y="153"/>
                    <a:pt x="136" y="207"/>
                    <a:pt x="0" y="216"/>
                  </a:cubicBezTo>
                  <a:cubicBezTo>
                    <a:pt x="0" y="119"/>
                    <a:pt x="0" y="119"/>
                    <a:pt x="0" y="119"/>
                  </a:cubicBezTo>
                  <a:cubicBezTo>
                    <a:pt x="133" y="109"/>
                    <a:pt x="229" y="49"/>
                    <a:pt x="287" y="0"/>
                  </a:cubicBezTo>
                  <a:close/>
                </a:path>
              </a:pathLst>
            </a:custGeom>
            <a:solidFill>
              <a:srgbClr val="223063">
                <a:alpha val="32000"/>
              </a:srgb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40" name="TextBox 39">
              <a:extLst>
                <a:ext uri="{FF2B5EF4-FFF2-40B4-BE49-F238E27FC236}">
                  <a16:creationId xmlns:a16="http://schemas.microsoft.com/office/drawing/2014/main" xmlns="" id="{849E1DD5-0E68-40DD-8737-FE617E166357}"/>
                </a:ext>
              </a:extLst>
            </p:cNvPr>
            <p:cNvSpPr txBox="1"/>
            <p:nvPr/>
          </p:nvSpPr>
          <p:spPr>
            <a:xfrm>
              <a:off x="14279951" y="12352430"/>
              <a:ext cx="641606" cy="523288"/>
            </a:xfrm>
            <a:prstGeom prst="rect">
              <a:avLst/>
            </a:prstGeom>
            <a:noFill/>
          </p:spPr>
          <p:txBody>
            <a:bodyPr wrap="none" rtlCol="0" anchor="ctr">
              <a:spAutoFit/>
            </a:bodyPr>
            <a:lstStyle/>
            <a:p>
              <a:pPr algn="ctr" defTabSz="457108">
                <a:defRPr/>
              </a:pPr>
              <a:r>
                <a:rPr lang="en-US" sz="2800" b="1" dirty="0">
                  <a:solidFill>
                    <a:srgbClr val="FFFFFF"/>
                  </a:solidFill>
                  <a:latin typeface="CamberW04-Bold" panose="01000000000000000000" pitchFamily="2" charset="-94"/>
                </a:rPr>
                <a:t>06</a:t>
              </a:r>
            </a:p>
          </p:txBody>
        </p:sp>
        <p:sp>
          <p:nvSpPr>
            <p:cNvPr id="49" name="TextBox 48">
              <a:extLst>
                <a:ext uri="{FF2B5EF4-FFF2-40B4-BE49-F238E27FC236}">
                  <a16:creationId xmlns:a16="http://schemas.microsoft.com/office/drawing/2014/main" xmlns="" id="{B9E2B2C4-46B7-410B-B566-2784A6DA32E6}"/>
                </a:ext>
              </a:extLst>
            </p:cNvPr>
            <p:cNvSpPr txBox="1"/>
            <p:nvPr/>
          </p:nvSpPr>
          <p:spPr>
            <a:xfrm>
              <a:off x="12386189" y="9628920"/>
              <a:ext cx="2941813" cy="2022620"/>
            </a:xfrm>
            <a:prstGeom prst="rect">
              <a:avLst/>
            </a:prstGeom>
            <a:noFill/>
          </p:spPr>
          <p:txBody>
            <a:bodyPr wrap="square" rtlCol="0">
              <a:spAutoFit/>
            </a:bodyPr>
            <a:lstStyle/>
            <a:p>
              <a:pPr algn="ctr" defTabSz="1828800">
                <a:defRPr/>
              </a:pPr>
              <a:r>
                <a:rPr lang="tr-TR" sz="2800" dirty="0">
                  <a:solidFill>
                    <a:prstClr val="black"/>
                  </a:solidFill>
                  <a:latin typeface="CamberW04-Light" pitchFamily="2" charset="0"/>
                </a:rPr>
                <a:t>Kurumsal Akreditasyon Raporunun hazırlanması</a:t>
              </a:r>
            </a:p>
          </p:txBody>
        </p:sp>
      </p:grpSp>
      <p:grpSp>
        <p:nvGrpSpPr>
          <p:cNvPr id="58" name="Group 57">
            <a:extLst>
              <a:ext uri="{FF2B5EF4-FFF2-40B4-BE49-F238E27FC236}">
                <a16:creationId xmlns:a16="http://schemas.microsoft.com/office/drawing/2014/main" xmlns="" id="{7BBF5E95-E128-45F8-B381-AF21025AC068}"/>
              </a:ext>
            </a:extLst>
          </p:cNvPr>
          <p:cNvGrpSpPr/>
          <p:nvPr/>
        </p:nvGrpSpPr>
        <p:grpSpPr>
          <a:xfrm>
            <a:off x="11197087" y="6110035"/>
            <a:ext cx="4647627" cy="3390438"/>
            <a:chOff x="5545439" y="7011671"/>
            <a:chExt cx="5176759" cy="3776440"/>
          </a:xfrm>
        </p:grpSpPr>
        <p:sp>
          <p:nvSpPr>
            <p:cNvPr id="10" name="Freeform 6">
              <a:extLst>
                <a:ext uri="{FF2B5EF4-FFF2-40B4-BE49-F238E27FC236}">
                  <a16:creationId xmlns:a16="http://schemas.microsoft.com/office/drawing/2014/main" xmlns="" id="{02E4803F-C741-4C7F-A1A2-B3C519353B8B}"/>
                </a:ext>
              </a:extLst>
            </p:cNvPr>
            <p:cNvSpPr>
              <a:spLocks/>
            </p:cNvSpPr>
            <p:nvPr/>
          </p:nvSpPr>
          <p:spPr bwMode="auto">
            <a:xfrm>
              <a:off x="5545439" y="8196850"/>
              <a:ext cx="1617377" cy="1972739"/>
            </a:xfrm>
            <a:custGeom>
              <a:avLst/>
              <a:gdLst>
                <a:gd name="T0" fmla="*/ 421 w 421"/>
                <a:gd name="T1" fmla="*/ 470 h 513"/>
                <a:gd name="T2" fmla="*/ 414 w 421"/>
                <a:gd name="T3" fmla="*/ 471 h 513"/>
                <a:gd name="T4" fmla="*/ 220 w 421"/>
                <a:gd name="T5" fmla="*/ 4 h 513"/>
                <a:gd name="T6" fmla="*/ 226 w 421"/>
                <a:gd name="T7" fmla="*/ 0 h 513"/>
                <a:gd name="T8" fmla="*/ 421 w 421"/>
                <a:gd name="T9" fmla="*/ 470 h 513"/>
              </a:gdLst>
              <a:ahLst/>
              <a:cxnLst>
                <a:cxn ang="0">
                  <a:pos x="T0" y="T1"/>
                </a:cxn>
                <a:cxn ang="0">
                  <a:pos x="T2" y="T3"/>
                </a:cxn>
                <a:cxn ang="0">
                  <a:pos x="T4" y="T5"/>
                </a:cxn>
                <a:cxn ang="0">
                  <a:pos x="T6" y="T7"/>
                </a:cxn>
                <a:cxn ang="0">
                  <a:pos x="T8" y="T9"/>
                </a:cxn>
              </a:cxnLst>
              <a:rect l="0" t="0" r="r" b="b"/>
              <a:pathLst>
                <a:path w="421" h="513">
                  <a:moveTo>
                    <a:pt x="421" y="470"/>
                  </a:moveTo>
                  <a:cubicBezTo>
                    <a:pt x="414" y="471"/>
                    <a:pt x="414" y="471"/>
                    <a:pt x="414" y="471"/>
                  </a:cubicBezTo>
                  <a:cubicBezTo>
                    <a:pt x="144" y="513"/>
                    <a:pt x="0" y="165"/>
                    <a:pt x="220" y="4"/>
                  </a:cubicBezTo>
                  <a:cubicBezTo>
                    <a:pt x="226" y="0"/>
                    <a:pt x="226" y="0"/>
                    <a:pt x="226" y="0"/>
                  </a:cubicBezTo>
                  <a:cubicBezTo>
                    <a:pt x="265" y="169"/>
                    <a:pt x="331" y="327"/>
                    <a:pt x="421" y="470"/>
                  </a:cubicBezTo>
                  <a:close/>
                </a:path>
              </a:pathLst>
            </a:custGeom>
            <a:solidFill>
              <a:schemeClr val="tx2">
                <a:lumMod val="75000"/>
              </a:scheme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18" name="Freeform 14">
              <a:extLst>
                <a:ext uri="{FF2B5EF4-FFF2-40B4-BE49-F238E27FC236}">
                  <a16:creationId xmlns:a16="http://schemas.microsoft.com/office/drawing/2014/main" xmlns="" id="{08CA70E7-822D-417C-BBCD-935284FD41F0}"/>
                </a:ext>
              </a:extLst>
            </p:cNvPr>
            <p:cNvSpPr>
              <a:spLocks/>
            </p:cNvSpPr>
            <p:nvPr/>
          </p:nvSpPr>
          <p:spPr bwMode="auto">
            <a:xfrm>
              <a:off x="6267688" y="7011671"/>
              <a:ext cx="4454510" cy="3776440"/>
            </a:xfrm>
            <a:custGeom>
              <a:avLst/>
              <a:gdLst>
                <a:gd name="T0" fmla="*/ 1159 w 1159"/>
                <a:gd name="T1" fmla="*/ 287 h 982"/>
                <a:gd name="T2" fmla="*/ 1090 w 1159"/>
                <a:gd name="T3" fmla="*/ 355 h 982"/>
                <a:gd name="T4" fmla="*/ 656 w 1159"/>
                <a:gd name="T5" fmla="*/ 789 h 982"/>
                <a:gd name="T6" fmla="*/ 514 w 1159"/>
                <a:gd name="T7" fmla="*/ 931 h 982"/>
                <a:gd name="T8" fmla="*/ 334 w 1159"/>
                <a:gd name="T9" fmla="*/ 922 h 982"/>
                <a:gd name="T10" fmla="*/ 233 w 1159"/>
                <a:gd name="T11" fmla="*/ 778 h 982"/>
                <a:gd name="T12" fmla="*/ 38 w 1159"/>
                <a:gd name="T13" fmla="*/ 308 h 982"/>
                <a:gd name="T14" fmla="*/ 8 w 1159"/>
                <a:gd name="T15" fmla="*/ 134 h 982"/>
                <a:gd name="T16" fmla="*/ 128 w 1159"/>
                <a:gd name="T17" fmla="*/ 0 h 982"/>
                <a:gd name="T18" fmla="*/ 1040 w 1159"/>
                <a:gd name="T19" fmla="*/ 0 h 982"/>
                <a:gd name="T20" fmla="*/ 1159 w 1159"/>
                <a:gd name="T21" fmla="*/ 287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982">
                  <a:moveTo>
                    <a:pt x="1159" y="287"/>
                  </a:moveTo>
                  <a:cubicBezTo>
                    <a:pt x="1090" y="355"/>
                    <a:pt x="1090" y="355"/>
                    <a:pt x="1090" y="355"/>
                  </a:cubicBezTo>
                  <a:cubicBezTo>
                    <a:pt x="656" y="789"/>
                    <a:pt x="656" y="789"/>
                    <a:pt x="656" y="789"/>
                  </a:cubicBezTo>
                  <a:cubicBezTo>
                    <a:pt x="514" y="931"/>
                    <a:pt x="514" y="931"/>
                    <a:pt x="514" y="931"/>
                  </a:cubicBezTo>
                  <a:cubicBezTo>
                    <a:pt x="463" y="982"/>
                    <a:pt x="379" y="978"/>
                    <a:pt x="334" y="922"/>
                  </a:cubicBezTo>
                  <a:cubicBezTo>
                    <a:pt x="298" y="876"/>
                    <a:pt x="264" y="828"/>
                    <a:pt x="233" y="778"/>
                  </a:cubicBezTo>
                  <a:cubicBezTo>
                    <a:pt x="143" y="635"/>
                    <a:pt x="77" y="477"/>
                    <a:pt x="38" y="308"/>
                  </a:cubicBezTo>
                  <a:cubicBezTo>
                    <a:pt x="25" y="251"/>
                    <a:pt x="15" y="193"/>
                    <a:pt x="8" y="134"/>
                  </a:cubicBezTo>
                  <a:cubicBezTo>
                    <a:pt x="0" y="63"/>
                    <a:pt x="56" y="0"/>
                    <a:pt x="128" y="0"/>
                  </a:cubicBezTo>
                  <a:cubicBezTo>
                    <a:pt x="1040" y="0"/>
                    <a:pt x="1040" y="0"/>
                    <a:pt x="1040" y="0"/>
                  </a:cubicBezTo>
                  <a:cubicBezTo>
                    <a:pt x="1050" y="133"/>
                    <a:pt x="1110" y="229"/>
                    <a:pt x="1159" y="287"/>
                  </a:cubicBezTo>
                  <a:close/>
                </a:path>
              </a:pathLst>
            </a:custGeom>
            <a:solidFill>
              <a:schemeClr val="tx2"/>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26" name="Freeform 22">
              <a:extLst>
                <a:ext uri="{FF2B5EF4-FFF2-40B4-BE49-F238E27FC236}">
                  <a16:creationId xmlns:a16="http://schemas.microsoft.com/office/drawing/2014/main" xmlns="" id="{D3A9329E-6E10-45B0-8943-978FD239488A}"/>
                </a:ext>
              </a:extLst>
            </p:cNvPr>
            <p:cNvSpPr>
              <a:spLocks/>
            </p:cNvSpPr>
            <p:nvPr/>
          </p:nvSpPr>
          <p:spPr bwMode="auto">
            <a:xfrm>
              <a:off x="9892380" y="7011671"/>
              <a:ext cx="829818" cy="1365743"/>
            </a:xfrm>
            <a:custGeom>
              <a:avLst/>
              <a:gdLst>
                <a:gd name="T0" fmla="*/ 216 w 216"/>
                <a:gd name="T1" fmla="*/ 287 h 355"/>
                <a:gd name="T2" fmla="*/ 147 w 216"/>
                <a:gd name="T3" fmla="*/ 355 h 355"/>
                <a:gd name="T4" fmla="*/ 0 w 216"/>
                <a:gd name="T5" fmla="*/ 0 h 355"/>
                <a:gd name="T6" fmla="*/ 97 w 216"/>
                <a:gd name="T7" fmla="*/ 0 h 355"/>
                <a:gd name="T8" fmla="*/ 216 w 216"/>
                <a:gd name="T9" fmla="*/ 287 h 355"/>
              </a:gdLst>
              <a:ahLst/>
              <a:cxnLst>
                <a:cxn ang="0">
                  <a:pos x="T0" y="T1"/>
                </a:cxn>
                <a:cxn ang="0">
                  <a:pos x="T2" y="T3"/>
                </a:cxn>
                <a:cxn ang="0">
                  <a:pos x="T4" y="T5"/>
                </a:cxn>
                <a:cxn ang="0">
                  <a:pos x="T6" y="T7"/>
                </a:cxn>
                <a:cxn ang="0">
                  <a:pos x="T8" y="T9"/>
                </a:cxn>
              </a:cxnLst>
              <a:rect l="0" t="0" r="r" b="b"/>
              <a:pathLst>
                <a:path w="216" h="355">
                  <a:moveTo>
                    <a:pt x="216" y="287"/>
                  </a:moveTo>
                  <a:cubicBezTo>
                    <a:pt x="147" y="355"/>
                    <a:pt x="147" y="355"/>
                    <a:pt x="147" y="355"/>
                  </a:cubicBezTo>
                  <a:cubicBezTo>
                    <a:pt x="63" y="259"/>
                    <a:pt x="9" y="136"/>
                    <a:pt x="0" y="0"/>
                  </a:cubicBezTo>
                  <a:cubicBezTo>
                    <a:pt x="97" y="0"/>
                    <a:pt x="97" y="0"/>
                    <a:pt x="97" y="0"/>
                  </a:cubicBezTo>
                  <a:cubicBezTo>
                    <a:pt x="107" y="133"/>
                    <a:pt x="167" y="229"/>
                    <a:pt x="216" y="287"/>
                  </a:cubicBezTo>
                  <a:close/>
                </a:path>
              </a:pathLst>
            </a:custGeom>
            <a:solidFill>
              <a:srgbClr val="223063">
                <a:alpha val="32000"/>
              </a:srgbClr>
            </a:solidFill>
            <a:ln>
              <a:noFill/>
            </a:ln>
          </p:spPr>
          <p:txBody>
            <a:bodyPr vert="horz" wrap="square" lIns="91428" tIns="45714" rIns="91428" bIns="45714" numCol="1" anchor="t" anchorCtr="0" compatLnSpc="1">
              <a:prstTxWarp prst="textNoShape">
                <a:avLst/>
              </a:prstTxWarp>
            </a:bodyPr>
            <a:lstStyle/>
            <a:p>
              <a:pPr defTabSz="457108">
                <a:defRPr/>
              </a:pPr>
              <a:endParaRPr lang="en-US">
                <a:solidFill>
                  <a:srgbClr val="172144"/>
                </a:solidFill>
                <a:latin typeface="Calibri"/>
              </a:endParaRPr>
            </a:p>
          </p:txBody>
        </p:sp>
        <p:sp>
          <p:nvSpPr>
            <p:cNvPr id="42" name="TextBox 41">
              <a:extLst>
                <a:ext uri="{FF2B5EF4-FFF2-40B4-BE49-F238E27FC236}">
                  <a16:creationId xmlns:a16="http://schemas.microsoft.com/office/drawing/2014/main" xmlns="" id="{7733C06E-6825-4239-9038-0DA58CBCD704}"/>
                </a:ext>
              </a:extLst>
            </p:cNvPr>
            <p:cNvSpPr txBox="1"/>
            <p:nvPr/>
          </p:nvSpPr>
          <p:spPr>
            <a:xfrm>
              <a:off x="6114331" y="9018920"/>
              <a:ext cx="643209" cy="523288"/>
            </a:xfrm>
            <a:prstGeom prst="rect">
              <a:avLst/>
            </a:prstGeom>
            <a:noFill/>
          </p:spPr>
          <p:txBody>
            <a:bodyPr wrap="none" rtlCol="0" anchor="ctr">
              <a:spAutoFit/>
            </a:bodyPr>
            <a:lstStyle/>
            <a:p>
              <a:pPr algn="ctr" defTabSz="457108">
                <a:defRPr/>
              </a:pPr>
              <a:r>
                <a:rPr lang="en-US" sz="2800" b="1" dirty="0">
                  <a:solidFill>
                    <a:srgbClr val="FFFFFF"/>
                  </a:solidFill>
                  <a:latin typeface="CamberW04-Bold" panose="01000000000000000000" pitchFamily="2" charset="-94"/>
                </a:rPr>
                <a:t>08</a:t>
              </a:r>
            </a:p>
          </p:txBody>
        </p:sp>
        <p:sp>
          <p:nvSpPr>
            <p:cNvPr id="50" name="TextBox 49">
              <a:extLst>
                <a:ext uri="{FF2B5EF4-FFF2-40B4-BE49-F238E27FC236}">
                  <a16:creationId xmlns:a16="http://schemas.microsoft.com/office/drawing/2014/main" xmlns="" id="{DB19FF8C-9705-429D-9E8C-6E0A02831C79}"/>
                </a:ext>
              </a:extLst>
            </p:cNvPr>
            <p:cNvSpPr txBox="1"/>
            <p:nvPr/>
          </p:nvSpPr>
          <p:spPr>
            <a:xfrm>
              <a:off x="6881943" y="7201178"/>
              <a:ext cx="2478596" cy="1825500"/>
            </a:xfrm>
            <a:prstGeom prst="rect">
              <a:avLst/>
            </a:prstGeom>
            <a:noFill/>
          </p:spPr>
          <p:txBody>
            <a:bodyPr wrap="square" rtlCol="0">
              <a:spAutoFit/>
            </a:bodyPr>
            <a:lstStyle/>
            <a:p>
              <a:pPr algn="ctr" defTabSz="457108">
                <a:spcAft>
                  <a:spcPts val="250"/>
                </a:spcAft>
                <a:defRPr/>
              </a:pPr>
              <a:endParaRPr lang="tr-TR" sz="4400" dirty="0">
                <a:solidFill>
                  <a:prstClr val="white"/>
                </a:solidFill>
                <a:latin typeface="CamberW04-Bold" pitchFamily="2" charset="0"/>
              </a:endParaRPr>
            </a:p>
            <a:p>
              <a:pPr algn="ctr" defTabSz="457108">
                <a:spcAft>
                  <a:spcPts val="250"/>
                </a:spcAft>
                <a:defRPr/>
              </a:pPr>
              <a:r>
                <a:rPr lang="tr-TR" sz="5400" dirty="0">
                  <a:solidFill>
                    <a:prstClr val="white"/>
                  </a:solidFill>
                  <a:latin typeface="CamberW04-Bold" pitchFamily="2" charset="0"/>
                </a:rPr>
                <a:t>Karar</a:t>
              </a:r>
              <a:endParaRPr lang="en-US" sz="2000" dirty="0">
                <a:solidFill>
                  <a:prstClr val="white"/>
                </a:solidFill>
                <a:latin typeface="CamberW04-Bold" pitchFamily="2" charset="0"/>
              </a:endParaRPr>
            </a:p>
          </p:txBody>
        </p:sp>
      </p:grpSp>
      <p:sp>
        <p:nvSpPr>
          <p:cNvPr id="61" name="TextBox 60">
            <a:extLst>
              <a:ext uri="{FF2B5EF4-FFF2-40B4-BE49-F238E27FC236}">
                <a16:creationId xmlns:a16="http://schemas.microsoft.com/office/drawing/2014/main" xmlns="" id="{E3EFCB02-66D2-4118-9781-0E88FA084956}"/>
              </a:ext>
            </a:extLst>
          </p:cNvPr>
          <p:cNvSpPr txBox="1"/>
          <p:nvPr/>
        </p:nvSpPr>
        <p:spPr>
          <a:xfrm>
            <a:off x="1382237" y="6195303"/>
            <a:ext cx="7357012" cy="2800767"/>
          </a:xfrm>
          <a:prstGeom prst="rect">
            <a:avLst/>
          </a:prstGeom>
          <a:noFill/>
        </p:spPr>
        <p:txBody>
          <a:bodyPr wrap="square" rtlCol="0">
            <a:spAutoFit/>
          </a:bodyPr>
          <a:lstStyle/>
          <a:p>
            <a:pPr algn="r" defTabSz="457108">
              <a:defRPr/>
            </a:pPr>
            <a:r>
              <a:rPr lang="tr-TR" sz="8800" dirty="0">
                <a:solidFill>
                  <a:srgbClr val="4472C4"/>
                </a:solidFill>
                <a:latin typeface="CamberW04-Light" pitchFamily="2" charset="0"/>
              </a:rPr>
              <a:t>Sürecin Basamakları </a:t>
            </a:r>
            <a:endParaRPr lang="en-US" sz="8800" b="1" dirty="0">
              <a:solidFill>
                <a:srgbClr val="4472C4"/>
              </a:solidFill>
              <a:latin typeface="CamberW04-Light" pitchFamily="2" charset="0"/>
            </a:endParaRPr>
          </a:p>
        </p:txBody>
      </p:sp>
      <p:sp>
        <p:nvSpPr>
          <p:cNvPr id="62" name="Rectangle: Rounded Corners 61">
            <a:extLst>
              <a:ext uri="{FF2B5EF4-FFF2-40B4-BE49-F238E27FC236}">
                <a16:creationId xmlns:a16="http://schemas.microsoft.com/office/drawing/2014/main" xmlns="" id="{AE41F8E7-AFDF-429F-ABC3-345657238D2A}"/>
              </a:ext>
            </a:extLst>
          </p:cNvPr>
          <p:cNvSpPr/>
          <p:nvPr/>
        </p:nvSpPr>
        <p:spPr>
          <a:xfrm>
            <a:off x="6028051" y="9394793"/>
            <a:ext cx="2518366" cy="69534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108">
              <a:defRPr/>
            </a:pPr>
            <a:r>
              <a:rPr lang="en-US" sz="3200" b="1" dirty="0">
                <a:solidFill>
                  <a:srgbClr val="FFFFFF"/>
                </a:solidFill>
                <a:latin typeface="CamberW04-Bold" pitchFamily="2" charset="0"/>
                <a:cs typeface="DIN Pro Regular" panose="020B0504020101020102" pitchFamily="34" charset="0"/>
              </a:rPr>
              <a:t>KAP</a:t>
            </a:r>
            <a:endParaRPr lang="en-US" sz="2200" b="1" dirty="0">
              <a:solidFill>
                <a:srgbClr val="FFFFFF"/>
              </a:solidFill>
              <a:latin typeface="CamberW04-Bold" pitchFamily="2" charset="0"/>
              <a:cs typeface="DIN Pro Regular" panose="020B0504020101020102" pitchFamily="34" charset="0"/>
            </a:endParaRPr>
          </a:p>
        </p:txBody>
      </p:sp>
    </p:spTree>
    <p:extLst>
      <p:ext uri="{BB962C8B-B14F-4D97-AF65-F5344CB8AC3E}">
        <p14:creationId xmlns:p14="http://schemas.microsoft.com/office/powerpoint/2010/main" val="23958816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fill="hold"/>
                                        <p:tgtEl>
                                          <p:spTgt spid="62"/>
                                        </p:tgtEl>
                                        <p:attrNameLst>
                                          <p:attrName>ppt_x</p:attrName>
                                        </p:attrNameLst>
                                      </p:cBhvr>
                                      <p:tavLst>
                                        <p:tav tm="0">
                                          <p:val>
                                            <p:strVal val="0-#ppt_w/2"/>
                                          </p:val>
                                        </p:tav>
                                        <p:tav tm="100000">
                                          <p:val>
                                            <p:strVal val="#ppt_x"/>
                                          </p:val>
                                        </p:tav>
                                      </p:tavLst>
                                    </p:anim>
                                    <p:anim calcmode="lin" valueType="num">
                                      <p:cBhvr additive="base">
                                        <p:cTn id="8" dur="1000" fill="hold"/>
                                        <p:tgtEl>
                                          <p:spTgt spid="6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ircle: Hollow 40">
            <a:extLst>
              <a:ext uri="{FF2B5EF4-FFF2-40B4-BE49-F238E27FC236}">
                <a16:creationId xmlns:a16="http://schemas.microsoft.com/office/drawing/2014/main" xmlns="" id="{10D84DFE-F17C-4DB4-98EE-1AF71CDAB256}"/>
              </a:ext>
            </a:extLst>
          </p:cNvPr>
          <p:cNvSpPr/>
          <p:nvPr/>
        </p:nvSpPr>
        <p:spPr>
          <a:xfrm>
            <a:off x="9302829" y="4915384"/>
            <a:ext cx="5781516" cy="5781516"/>
          </a:xfrm>
          <a:prstGeom prst="donut">
            <a:avLst>
              <a:gd name="adj" fmla="val 100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08"/>
            <a:endParaRPr lang="en-US" dirty="0">
              <a:solidFill>
                <a:srgbClr val="FFFFFF"/>
              </a:solidFill>
              <a:latin typeface="CamberW01-Light" panose="01000000000000000000" pitchFamily="2" charset="0"/>
            </a:endParaRPr>
          </a:p>
        </p:txBody>
      </p:sp>
      <p:grpSp>
        <p:nvGrpSpPr>
          <p:cNvPr id="2" name="Group 1">
            <a:extLst>
              <a:ext uri="{FF2B5EF4-FFF2-40B4-BE49-F238E27FC236}">
                <a16:creationId xmlns:a16="http://schemas.microsoft.com/office/drawing/2014/main" xmlns="" id="{2D93141D-0981-424D-AFAE-CF796DDCA694}"/>
              </a:ext>
            </a:extLst>
          </p:cNvPr>
          <p:cNvGrpSpPr/>
          <p:nvPr/>
        </p:nvGrpSpPr>
        <p:grpSpPr>
          <a:xfrm>
            <a:off x="6721358" y="3518611"/>
            <a:ext cx="5164578" cy="4660118"/>
            <a:chOff x="2149803" y="4959477"/>
            <a:chExt cx="3797046" cy="4660726"/>
          </a:xfrm>
          <a:solidFill>
            <a:schemeClr val="bg1">
              <a:lumMod val="85000"/>
            </a:schemeClr>
          </a:solidFill>
        </p:grpSpPr>
        <p:sp>
          <p:nvSpPr>
            <p:cNvPr id="3" name="Oval 2">
              <a:extLst>
                <a:ext uri="{FF2B5EF4-FFF2-40B4-BE49-F238E27FC236}">
                  <a16:creationId xmlns:a16="http://schemas.microsoft.com/office/drawing/2014/main" xmlns="" id="{BCD1AD92-BA40-4B3E-8E8A-1D8D53C60C75}"/>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08"/>
              <a:endParaRPr lang="en-US" dirty="0">
                <a:solidFill>
                  <a:schemeClr val="bg1"/>
                </a:solidFill>
                <a:latin typeface="CamberW01-Light" panose="01000000000000000000" pitchFamily="2" charset="0"/>
              </a:endParaRPr>
            </a:p>
          </p:txBody>
        </p:sp>
        <p:sp>
          <p:nvSpPr>
            <p:cNvPr id="4" name="Oval 3">
              <a:extLst>
                <a:ext uri="{FF2B5EF4-FFF2-40B4-BE49-F238E27FC236}">
                  <a16:creationId xmlns:a16="http://schemas.microsoft.com/office/drawing/2014/main" xmlns="" id="{9C07E68B-ECAF-40F4-B818-B38E600496C6}"/>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08"/>
              <a:endParaRPr lang="en-US" dirty="0">
                <a:solidFill>
                  <a:schemeClr val="bg1"/>
                </a:solidFill>
                <a:latin typeface="CamberW01-Light" panose="01000000000000000000" pitchFamily="2" charset="0"/>
              </a:endParaRPr>
            </a:p>
          </p:txBody>
        </p:sp>
        <p:sp>
          <p:nvSpPr>
            <p:cNvPr id="5" name="Oval 4">
              <a:extLst>
                <a:ext uri="{FF2B5EF4-FFF2-40B4-BE49-F238E27FC236}">
                  <a16:creationId xmlns:a16="http://schemas.microsoft.com/office/drawing/2014/main" xmlns="" id="{12B3CFA4-2334-48F8-8A48-94A96FDA51B7}"/>
                </a:ext>
              </a:extLst>
            </p:cNvPr>
            <p:cNvSpPr/>
            <p:nvPr/>
          </p:nvSpPr>
          <p:spPr>
            <a:xfrm>
              <a:off x="2149803" y="4959477"/>
              <a:ext cx="3797046" cy="3797046"/>
            </a:xfrm>
            <a:prstGeom prst="ellipse">
              <a:avLst/>
            </a:prstGeom>
            <a:grpFill/>
            <a:ln>
              <a:noFill/>
            </a:ln>
            <a:effectLst>
              <a:innerShdw blurRad="1181100">
                <a:schemeClr val="accent1">
                  <a:lumMod val="75000"/>
                  <a:alpha val="5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endParaRPr lang="en-US" dirty="0">
                <a:solidFill>
                  <a:srgbClr val="285697"/>
                </a:solidFill>
                <a:latin typeface="CamberW01-Light" panose="01000000000000000000" pitchFamily="2" charset="0"/>
              </a:endParaRPr>
            </a:p>
          </p:txBody>
        </p:sp>
        <p:sp>
          <p:nvSpPr>
            <p:cNvPr id="7" name="TextBox 6">
              <a:extLst>
                <a:ext uri="{FF2B5EF4-FFF2-40B4-BE49-F238E27FC236}">
                  <a16:creationId xmlns:a16="http://schemas.microsoft.com/office/drawing/2014/main" xmlns="" id="{B8C04007-DE57-41C6-A846-4F48DB884653}"/>
                </a:ext>
              </a:extLst>
            </p:cNvPr>
            <p:cNvSpPr txBox="1"/>
            <p:nvPr/>
          </p:nvSpPr>
          <p:spPr>
            <a:xfrm>
              <a:off x="2621037" y="6290595"/>
              <a:ext cx="2958378" cy="1200486"/>
            </a:xfrm>
            <a:prstGeom prst="rect">
              <a:avLst/>
            </a:prstGeom>
            <a:noFill/>
          </p:spPr>
          <p:txBody>
            <a:bodyPr wrap="none" rtlCol="0" anchor="ctr">
              <a:spAutoFit/>
            </a:bodyPr>
            <a:lstStyle/>
            <a:p>
              <a:pPr algn="ctr"/>
              <a:r>
                <a:rPr lang="tr-TR" sz="3600" dirty="0">
                  <a:latin typeface="CamberW04-Bold" pitchFamily="2" charset="0"/>
                </a:rPr>
                <a:t>Liderlik, Yönetim </a:t>
              </a:r>
            </a:p>
            <a:p>
              <a:pPr algn="ctr"/>
              <a:r>
                <a:rPr lang="tr-TR" sz="3600" dirty="0">
                  <a:latin typeface="CamberW04-Bold" pitchFamily="2" charset="0"/>
                </a:rPr>
                <a:t>ve Kalite</a:t>
              </a:r>
            </a:p>
          </p:txBody>
        </p:sp>
      </p:grpSp>
      <p:grpSp>
        <p:nvGrpSpPr>
          <p:cNvPr id="8" name="Group 7">
            <a:extLst>
              <a:ext uri="{FF2B5EF4-FFF2-40B4-BE49-F238E27FC236}">
                <a16:creationId xmlns:a16="http://schemas.microsoft.com/office/drawing/2014/main" xmlns="" id="{5FF96A4E-C571-4096-8B92-FC3C548F4E45}"/>
              </a:ext>
            </a:extLst>
          </p:cNvPr>
          <p:cNvGrpSpPr/>
          <p:nvPr/>
        </p:nvGrpSpPr>
        <p:grpSpPr>
          <a:xfrm>
            <a:off x="13024289" y="3518611"/>
            <a:ext cx="5640436" cy="4660118"/>
            <a:chOff x="2149803" y="4959477"/>
            <a:chExt cx="3797046" cy="4660726"/>
          </a:xfrm>
          <a:solidFill>
            <a:schemeClr val="bg1">
              <a:lumMod val="85000"/>
            </a:schemeClr>
          </a:solidFill>
        </p:grpSpPr>
        <p:sp>
          <p:nvSpPr>
            <p:cNvPr id="9" name="Oval 8">
              <a:extLst>
                <a:ext uri="{FF2B5EF4-FFF2-40B4-BE49-F238E27FC236}">
                  <a16:creationId xmlns:a16="http://schemas.microsoft.com/office/drawing/2014/main" xmlns="" id="{28D6CC3B-6EE6-40BD-8085-87549F4F129A}"/>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08"/>
              <a:endParaRPr lang="en-US" dirty="0">
                <a:solidFill>
                  <a:srgbClr val="002060"/>
                </a:solidFill>
                <a:latin typeface="CamberW01-Light" panose="01000000000000000000" pitchFamily="2" charset="0"/>
              </a:endParaRPr>
            </a:p>
          </p:txBody>
        </p:sp>
        <p:sp>
          <p:nvSpPr>
            <p:cNvPr id="10" name="Oval 9">
              <a:extLst>
                <a:ext uri="{FF2B5EF4-FFF2-40B4-BE49-F238E27FC236}">
                  <a16:creationId xmlns:a16="http://schemas.microsoft.com/office/drawing/2014/main" xmlns="" id="{6033D165-BEAB-4CB3-AC72-67621E7BB9D2}"/>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08"/>
              <a:endParaRPr lang="en-US" dirty="0">
                <a:solidFill>
                  <a:srgbClr val="002060"/>
                </a:solidFill>
                <a:latin typeface="CamberW01-Light" panose="01000000000000000000" pitchFamily="2" charset="0"/>
              </a:endParaRPr>
            </a:p>
          </p:txBody>
        </p:sp>
        <p:sp>
          <p:nvSpPr>
            <p:cNvPr id="11" name="Oval 10">
              <a:extLst>
                <a:ext uri="{FF2B5EF4-FFF2-40B4-BE49-F238E27FC236}">
                  <a16:creationId xmlns:a16="http://schemas.microsoft.com/office/drawing/2014/main" xmlns="" id="{9AD66D12-18AB-4650-A8E9-AD172B843E2A}"/>
                </a:ext>
              </a:extLst>
            </p:cNvPr>
            <p:cNvSpPr/>
            <p:nvPr/>
          </p:nvSpPr>
          <p:spPr>
            <a:xfrm>
              <a:off x="2149803" y="4959477"/>
              <a:ext cx="3797046" cy="3797046"/>
            </a:xfrm>
            <a:prstGeom prst="ellipse">
              <a:avLst/>
            </a:prstGeom>
            <a:grpFill/>
            <a:ln>
              <a:noFill/>
            </a:ln>
            <a:effectLst>
              <a:innerShdw blurRad="11811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endParaRPr lang="en-US" dirty="0">
                <a:solidFill>
                  <a:schemeClr val="tx1"/>
                </a:solidFill>
                <a:latin typeface="CamberW01-Light" panose="01000000000000000000" pitchFamily="2" charset="0"/>
              </a:endParaRPr>
            </a:p>
          </p:txBody>
        </p:sp>
        <p:sp>
          <p:nvSpPr>
            <p:cNvPr id="13" name="TextBox 12">
              <a:extLst>
                <a:ext uri="{FF2B5EF4-FFF2-40B4-BE49-F238E27FC236}">
                  <a16:creationId xmlns:a16="http://schemas.microsoft.com/office/drawing/2014/main" xmlns="" id="{D768C1C0-2FDD-4A12-8478-BE4B8E7A6C98}"/>
                </a:ext>
              </a:extLst>
            </p:cNvPr>
            <p:cNvSpPr txBox="1"/>
            <p:nvPr/>
          </p:nvSpPr>
          <p:spPr>
            <a:xfrm>
              <a:off x="3262079" y="6221718"/>
              <a:ext cx="1572486" cy="1200486"/>
            </a:xfrm>
            <a:prstGeom prst="rect">
              <a:avLst/>
            </a:prstGeom>
            <a:grpFill/>
          </p:spPr>
          <p:txBody>
            <a:bodyPr wrap="none" rtlCol="0" anchor="ctr">
              <a:spAutoFit/>
            </a:bodyPr>
            <a:lstStyle/>
            <a:p>
              <a:pPr algn="ctr" defTabSz="457108"/>
              <a:r>
                <a:rPr lang="en-US" sz="3600" dirty="0" err="1">
                  <a:latin typeface="CamberW04-Bold" panose="01000000000000000000" pitchFamily="2" charset="-94"/>
                  <a:ea typeface="Open Sans Extrabold" panose="020B0906030804020204" pitchFamily="34" charset="0"/>
                  <a:cs typeface="Open Sans Extrabold" panose="020B0906030804020204" pitchFamily="34" charset="0"/>
                </a:rPr>
                <a:t>Eğitim</a:t>
              </a:r>
              <a:r>
                <a:rPr lang="en-US" sz="3600" dirty="0">
                  <a:latin typeface="CamberW04-Bold" panose="01000000000000000000" pitchFamily="2" charset="-94"/>
                  <a:ea typeface="Open Sans Extrabold" panose="020B0906030804020204" pitchFamily="34" charset="0"/>
                  <a:cs typeface="Open Sans Extrabold" panose="020B0906030804020204" pitchFamily="34" charset="0"/>
                </a:rPr>
                <a:t> </a:t>
              </a:r>
              <a:r>
                <a:rPr lang="en-US" sz="3600" dirty="0" err="1">
                  <a:latin typeface="CamberW04-Bold" panose="01000000000000000000" pitchFamily="2" charset="-94"/>
                  <a:ea typeface="Open Sans Extrabold" panose="020B0906030804020204" pitchFamily="34" charset="0"/>
                  <a:cs typeface="Open Sans Extrabold" panose="020B0906030804020204" pitchFamily="34" charset="0"/>
                </a:rPr>
                <a:t>ve</a:t>
              </a:r>
              <a:r>
                <a:rPr lang="en-US" sz="3600" dirty="0">
                  <a:latin typeface="CamberW04-Bold" panose="01000000000000000000" pitchFamily="2" charset="-94"/>
                  <a:ea typeface="Open Sans Extrabold" panose="020B0906030804020204" pitchFamily="34" charset="0"/>
                  <a:cs typeface="Open Sans Extrabold" panose="020B0906030804020204" pitchFamily="34" charset="0"/>
                </a:rPr>
                <a:t> </a:t>
              </a:r>
            </a:p>
            <a:p>
              <a:pPr algn="ctr" defTabSz="457108"/>
              <a:r>
                <a:rPr lang="en-US" sz="3600" dirty="0" err="1">
                  <a:latin typeface="CamberW04-Bold" panose="01000000000000000000" pitchFamily="2" charset="-94"/>
                  <a:ea typeface="Open Sans Extrabold" panose="020B0906030804020204" pitchFamily="34" charset="0"/>
                  <a:cs typeface="Open Sans Extrabold" panose="020B0906030804020204" pitchFamily="34" charset="0"/>
                </a:rPr>
                <a:t>Öğretim</a:t>
              </a:r>
              <a:endParaRPr lang="en-US" sz="3600" dirty="0">
                <a:latin typeface="CamberW04-Bold" panose="01000000000000000000" pitchFamily="2" charset="-94"/>
                <a:ea typeface="Open Sans Extrabold" panose="020B0906030804020204" pitchFamily="34" charset="0"/>
                <a:cs typeface="Open Sans Extrabold" panose="020B0906030804020204" pitchFamily="34" charset="0"/>
              </a:endParaRPr>
            </a:p>
          </p:txBody>
        </p:sp>
      </p:grpSp>
      <p:sp>
        <p:nvSpPr>
          <p:cNvPr id="26" name="TextBox 25">
            <a:extLst>
              <a:ext uri="{FF2B5EF4-FFF2-40B4-BE49-F238E27FC236}">
                <a16:creationId xmlns:a16="http://schemas.microsoft.com/office/drawing/2014/main" xmlns="" id="{93BC8645-A997-4862-82FE-F899DC065058}"/>
              </a:ext>
            </a:extLst>
          </p:cNvPr>
          <p:cNvSpPr txBox="1"/>
          <p:nvPr/>
        </p:nvSpPr>
        <p:spPr>
          <a:xfrm>
            <a:off x="2098645" y="1497566"/>
            <a:ext cx="21673796" cy="1015663"/>
          </a:xfrm>
          <a:prstGeom prst="rect">
            <a:avLst/>
          </a:prstGeom>
          <a:noFill/>
        </p:spPr>
        <p:txBody>
          <a:bodyPr wrap="square" rtlCol="0">
            <a:spAutoFit/>
          </a:bodyPr>
          <a:lstStyle/>
          <a:p>
            <a:pPr algn="ctr" defTabSz="457108"/>
            <a:r>
              <a:rPr lang="en-US" sz="6000" dirty="0" err="1">
                <a:solidFill>
                  <a:srgbClr val="0070C0"/>
                </a:solidFill>
                <a:latin typeface="CamberW04-Bold" pitchFamily="2" charset="0"/>
              </a:rPr>
              <a:t>Kurumsal</a:t>
            </a:r>
            <a:r>
              <a:rPr lang="en-US" sz="6000" dirty="0">
                <a:solidFill>
                  <a:srgbClr val="0070C0"/>
                </a:solidFill>
                <a:latin typeface="CamberW04-Bold" pitchFamily="2" charset="0"/>
              </a:rPr>
              <a:t> </a:t>
            </a:r>
            <a:r>
              <a:rPr lang="en-US" sz="6000" dirty="0" err="1">
                <a:solidFill>
                  <a:srgbClr val="0070C0"/>
                </a:solidFill>
                <a:latin typeface="CamberW04-Bold" pitchFamily="2" charset="0"/>
              </a:rPr>
              <a:t>Dış</a:t>
            </a:r>
            <a:r>
              <a:rPr lang="en-US" sz="6000" dirty="0">
                <a:solidFill>
                  <a:srgbClr val="0070C0"/>
                </a:solidFill>
                <a:latin typeface="CamberW04-Bold" pitchFamily="2" charset="0"/>
              </a:rPr>
              <a:t> </a:t>
            </a:r>
            <a:r>
              <a:rPr lang="en-US" sz="6000" dirty="0" err="1">
                <a:solidFill>
                  <a:srgbClr val="0070C0"/>
                </a:solidFill>
                <a:latin typeface="CamberW04-Bold" pitchFamily="2" charset="0"/>
              </a:rPr>
              <a:t>Değerlendirme</a:t>
            </a:r>
            <a:r>
              <a:rPr lang="en-US" sz="6000" dirty="0">
                <a:solidFill>
                  <a:srgbClr val="0070C0"/>
                </a:solidFill>
                <a:latin typeface="CamberW04-Bold" pitchFamily="2" charset="0"/>
              </a:rPr>
              <a:t> </a:t>
            </a:r>
            <a:r>
              <a:rPr lang="en-US" sz="6000" dirty="0" err="1">
                <a:solidFill>
                  <a:srgbClr val="0070C0"/>
                </a:solidFill>
                <a:latin typeface="CamberW04-Bold" pitchFamily="2" charset="0"/>
              </a:rPr>
              <a:t>ve</a:t>
            </a:r>
            <a:r>
              <a:rPr lang="en-US" sz="6000" dirty="0">
                <a:solidFill>
                  <a:srgbClr val="0070C0"/>
                </a:solidFill>
                <a:latin typeface="CamberW04-Bold" pitchFamily="2" charset="0"/>
              </a:rPr>
              <a:t> </a:t>
            </a:r>
            <a:r>
              <a:rPr lang="en-US" sz="6000" dirty="0" err="1">
                <a:solidFill>
                  <a:srgbClr val="0070C0"/>
                </a:solidFill>
                <a:latin typeface="CamberW04-Bold" pitchFamily="2" charset="0"/>
              </a:rPr>
              <a:t>Akreditasyon</a:t>
            </a:r>
            <a:r>
              <a:rPr lang="en-US" sz="6000" dirty="0">
                <a:solidFill>
                  <a:srgbClr val="0070C0"/>
                </a:solidFill>
                <a:latin typeface="CamberW04-Bold" pitchFamily="2" charset="0"/>
              </a:rPr>
              <a:t> </a:t>
            </a:r>
            <a:r>
              <a:rPr lang="en-US" sz="6000" dirty="0" err="1">
                <a:solidFill>
                  <a:srgbClr val="0070C0"/>
                </a:solidFill>
                <a:latin typeface="CamberW04-Bold" pitchFamily="2" charset="0"/>
              </a:rPr>
              <a:t>Ölçütleri</a:t>
            </a:r>
            <a:r>
              <a:rPr lang="en-US" sz="6000" dirty="0">
                <a:solidFill>
                  <a:srgbClr val="0070C0"/>
                </a:solidFill>
                <a:latin typeface="CamberW04-Bold" pitchFamily="2" charset="0"/>
              </a:rPr>
              <a:t> (</a:t>
            </a:r>
            <a:r>
              <a:rPr lang="tr-TR" sz="6000" dirty="0">
                <a:solidFill>
                  <a:srgbClr val="0070C0"/>
                </a:solidFill>
                <a:latin typeface="CamberW04-Bold" pitchFamily="2" charset="0"/>
              </a:rPr>
              <a:t>s</a:t>
            </a:r>
            <a:r>
              <a:rPr lang="en-US" sz="6000" dirty="0">
                <a:solidFill>
                  <a:srgbClr val="0070C0"/>
                </a:solidFill>
                <a:latin typeface="CamberW04-Bold" pitchFamily="2" charset="0"/>
              </a:rPr>
              <a:t>3)</a:t>
            </a:r>
          </a:p>
        </p:txBody>
      </p:sp>
      <p:sp>
        <p:nvSpPr>
          <p:cNvPr id="27" name="TextBox 26">
            <a:extLst>
              <a:ext uri="{FF2B5EF4-FFF2-40B4-BE49-F238E27FC236}">
                <a16:creationId xmlns:a16="http://schemas.microsoft.com/office/drawing/2014/main" xmlns="" id="{531DC38C-E9B7-4582-8B3B-84908F1B6F47}"/>
              </a:ext>
            </a:extLst>
          </p:cNvPr>
          <p:cNvSpPr txBox="1"/>
          <p:nvPr/>
        </p:nvSpPr>
        <p:spPr>
          <a:xfrm>
            <a:off x="1696566" y="9218446"/>
            <a:ext cx="5315168" cy="1938992"/>
          </a:xfrm>
          <a:prstGeom prst="rect">
            <a:avLst/>
          </a:prstGeom>
          <a:noFill/>
          <a:ln>
            <a:noFill/>
          </a:ln>
        </p:spPr>
        <p:txBody>
          <a:bodyPr wrap="square" rtlCol="0">
            <a:spAutoFit/>
          </a:bodyPr>
          <a:lstStyle/>
          <a:p>
            <a:pPr marL="457200" indent="-457200" defTabSz="457108">
              <a:buFont typeface="+mj-lt"/>
              <a:buAutoNum type="arabicPeriod"/>
            </a:pPr>
            <a:r>
              <a:rPr lang="en-US" sz="2400" b="1" dirty="0" err="1">
                <a:solidFill>
                  <a:srgbClr val="172144"/>
                </a:solidFill>
                <a:latin typeface="CamberW04-Regular" pitchFamily="2" charset="0"/>
              </a:rPr>
              <a:t>Toplumsal</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Katkı</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Süreçlerinin</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Yönetimi</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ve</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Toplumsal</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Katkı</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Kaynakları</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err="1">
                <a:solidFill>
                  <a:srgbClr val="172144"/>
                </a:solidFill>
                <a:latin typeface="CamberW04-Regular" pitchFamily="2" charset="0"/>
              </a:rPr>
              <a:t>Toplumsal</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Katkı</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Performansı</a:t>
            </a:r>
            <a:endParaRPr lang="en-US" sz="2400" b="1" dirty="0">
              <a:solidFill>
                <a:srgbClr val="172144"/>
              </a:solidFill>
              <a:latin typeface="CamberW04-Regular" pitchFamily="2" charset="0"/>
            </a:endParaRPr>
          </a:p>
          <a:p>
            <a:pPr defTabSz="457108"/>
            <a:endParaRPr lang="en-US" sz="2400" b="1" dirty="0">
              <a:solidFill>
                <a:srgbClr val="172144"/>
              </a:solidFill>
              <a:latin typeface="CamberW01-Light" panose="01000000000000000000" pitchFamily="2" charset="0"/>
            </a:endParaRPr>
          </a:p>
        </p:txBody>
      </p:sp>
      <p:sp>
        <p:nvSpPr>
          <p:cNvPr id="28" name="TextBox 27">
            <a:extLst>
              <a:ext uri="{FF2B5EF4-FFF2-40B4-BE49-F238E27FC236}">
                <a16:creationId xmlns:a16="http://schemas.microsoft.com/office/drawing/2014/main" xmlns="" id="{F7ECC9ED-42BA-4B3E-8D23-EC69EC9684D6}"/>
              </a:ext>
            </a:extLst>
          </p:cNvPr>
          <p:cNvSpPr txBox="1"/>
          <p:nvPr/>
        </p:nvSpPr>
        <p:spPr>
          <a:xfrm>
            <a:off x="18680133" y="9017482"/>
            <a:ext cx="5334928" cy="2308324"/>
          </a:xfrm>
          <a:prstGeom prst="rect">
            <a:avLst/>
          </a:prstGeom>
          <a:noFill/>
          <a:ln>
            <a:noFill/>
          </a:ln>
        </p:spPr>
        <p:txBody>
          <a:bodyPr wrap="square" rtlCol="0">
            <a:spAutoFit/>
          </a:bodyPr>
          <a:lstStyle/>
          <a:p>
            <a:pPr marL="457200" indent="-457200" defTabSz="457108">
              <a:buFont typeface="+mj-lt"/>
              <a:buAutoNum type="arabicPeriod"/>
            </a:pPr>
            <a:r>
              <a:rPr lang="en-US" sz="2400" b="1" dirty="0" err="1">
                <a:solidFill>
                  <a:srgbClr val="172144"/>
                </a:solidFill>
                <a:latin typeface="CamberW04-Regular" pitchFamily="2" charset="0"/>
              </a:rPr>
              <a:t>Araştırma</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Süreçlerinin</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Yönetimi</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ve</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Araştırma</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Kaynakları</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err="1">
                <a:solidFill>
                  <a:srgbClr val="172144"/>
                </a:solidFill>
                <a:latin typeface="CamberW04-Regular" pitchFamily="2" charset="0"/>
              </a:rPr>
              <a:t>Araştırma</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Yetkinliği</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İş</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Birlikleri</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ve</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Destekler</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err="1">
                <a:solidFill>
                  <a:srgbClr val="172144"/>
                </a:solidFill>
                <a:latin typeface="CamberW04-Regular" pitchFamily="2" charset="0"/>
              </a:rPr>
              <a:t>Araştırma</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Performansı</a:t>
            </a:r>
            <a:endParaRPr lang="en-US" sz="2400" b="1" dirty="0">
              <a:solidFill>
                <a:srgbClr val="172144"/>
              </a:solidFill>
              <a:latin typeface="CamberW04-Regular" pitchFamily="2" charset="0"/>
            </a:endParaRPr>
          </a:p>
          <a:p>
            <a:pPr defTabSz="457108"/>
            <a:endParaRPr lang="en-US" sz="2400" b="1" dirty="0">
              <a:solidFill>
                <a:srgbClr val="172144"/>
              </a:solidFill>
              <a:latin typeface="CamberW01-Light" panose="01000000000000000000" pitchFamily="2" charset="0"/>
            </a:endParaRPr>
          </a:p>
        </p:txBody>
      </p:sp>
      <p:sp>
        <p:nvSpPr>
          <p:cNvPr id="29" name="TextBox 28">
            <a:extLst>
              <a:ext uri="{FF2B5EF4-FFF2-40B4-BE49-F238E27FC236}">
                <a16:creationId xmlns:a16="http://schemas.microsoft.com/office/drawing/2014/main" xmlns="" id="{1E74E9FF-7E0C-4CD7-985C-58A771DC2F96}"/>
              </a:ext>
            </a:extLst>
          </p:cNvPr>
          <p:cNvSpPr txBox="1"/>
          <p:nvPr/>
        </p:nvSpPr>
        <p:spPr>
          <a:xfrm>
            <a:off x="1961189" y="4511966"/>
            <a:ext cx="4514976" cy="2308324"/>
          </a:xfrm>
          <a:prstGeom prst="rect">
            <a:avLst/>
          </a:prstGeom>
          <a:noFill/>
          <a:ln>
            <a:noFill/>
          </a:ln>
        </p:spPr>
        <p:txBody>
          <a:bodyPr wrap="square" rtlCol="0">
            <a:spAutoFit/>
          </a:bodyPr>
          <a:lstStyle/>
          <a:p>
            <a:pPr marL="457200" indent="-457200" defTabSz="457108">
              <a:buFont typeface="+mj-lt"/>
              <a:buAutoNum type="arabicPeriod"/>
            </a:pPr>
            <a:r>
              <a:rPr lang="en-US" sz="2400" b="1" dirty="0" err="1">
                <a:solidFill>
                  <a:srgbClr val="172144"/>
                </a:solidFill>
                <a:latin typeface="CamberW04-Regular" pitchFamily="2" charset="0"/>
              </a:rPr>
              <a:t>Liderlik</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ve</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Kalite</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err="1">
                <a:solidFill>
                  <a:srgbClr val="172144"/>
                </a:solidFill>
                <a:latin typeface="CamberW04-Regular" pitchFamily="2" charset="0"/>
              </a:rPr>
              <a:t>Misyon</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ve</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Stratejik</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Amaçlar</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err="1">
                <a:solidFill>
                  <a:srgbClr val="172144"/>
                </a:solidFill>
                <a:latin typeface="CamberW04-Regular" pitchFamily="2" charset="0"/>
              </a:rPr>
              <a:t>Yönetim</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Sistemleri</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err="1">
                <a:solidFill>
                  <a:srgbClr val="172144"/>
                </a:solidFill>
                <a:latin typeface="CamberW04-Regular" pitchFamily="2" charset="0"/>
              </a:rPr>
              <a:t>Paydaş</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Katılımı</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a:solidFill>
                  <a:srgbClr val="172144"/>
                </a:solidFill>
                <a:latin typeface="CamberW04-Regular" pitchFamily="2" charset="0"/>
              </a:rPr>
              <a:t>Uluslararasılaşma</a:t>
            </a:r>
          </a:p>
          <a:p>
            <a:pPr defTabSz="457108"/>
            <a:endParaRPr lang="en-US" sz="2400" b="1" dirty="0">
              <a:solidFill>
                <a:srgbClr val="172144"/>
              </a:solidFill>
              <a:latin typeface="CamberW04-Regular" pitchFamily="2" charset="0"/>
            </a:endParaRPr>
          </a:p>
        </p:txBody>
      </p:sp>
      <p:sp>
        <p:nvSpPr>
          <p:cNvPr id="30" name="TextBox 29">
            <a:extLst>
              <a:ext uri="{FF2B5EF4-FFF2-40B4-BE49-F238E27FC236}">
                <a16:creationId xmlns:a16="http://schemas.microsoft.com/office/drawing/2014/main" xmlns="" id="{CF7F3B41-7085-45E2-B06A-B4708B9F06DF}"/>
              </a:ext>
            </a:extLst>
          </p:cNvPr>
          <p:cNvSpPr txBox="1"/>
          <p:nvPr/>
        </p:nvSpPr>
        <p:spPr>
          <a:xfrm>
            <a:off x="18680133" y="4409547"/>
            <a:ext cx="4612092" cy="2677656"/>
          </a:xfrm>
          <a:prstGeom prst="rect">
            <a:avLst/>
          </a:prstGeom>
          <a:noFill/>
          <a:ln>
            <a:noFill/>
          </a:ln>
        </p:spPr>
        <p:txBody>
          <a:bodyPr wrap="square" rtlCol="0">
            <a:spAutoFit/>
          </a:bodyPr>
          <a:lstStyle/>
          <a:p>
            <a:pPr marL="457200" indent="-457200" defTabSz="457108">
              <a:buFont typeface="+mj-lt"/>
              <a:buAutoNum type="arabicPeriod"/>
            </a:pPr>
            <a:r>
              <a:rPr lang="en-US" sz="2400" b="1" dirty="0">
                <a:solidFill>
                  <a:srgbClr val="172144"/>
                </a:solidFill>
                <a:latin typeface="CamberW04-Regular" pitchFamily="2" charset="0"/>
              </a:rPr>
              <a:t>Program </a:t>
            </a:r>
            <a:r>
              <a:rPr lang="en-US" sz="2400" b="1" dirty="0" err="1">
                <a:solidFill>
                  <a:srgbClr val="172144"/>
                </a:solidFill>
                <a:latin typeface="CamberW04-Regular" pitchFamily="2" charset="0"/>
              </a:rPr>
              <a:t>Tasarımı</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Değerlendirimesi</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ve</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Güncellenmesi</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err="1">
                <a:solidFill>
                  <a:srgbClr val="172144"/>
                </a:solidFill>
                <a:latin typeface="CamberW04-Regular" pitchFamily="2" charset="0"/>
              </a:rPr>
              <a:t>Programların</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Yürütülmesi</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err="1">
                <a:solidFill>
                  <a:srgbClr val="172144"/>
                </a:solidFill>
                <a:latin typeface="CamberW04-Regular" pitchFamily="2" charset="0"/>
              </a:rPr>
              <a:t>Öğrenme</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Kaynakları</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ve</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Akademik</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Destek</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Hizmetleri</a:t>
            </a:r>
            <a:endParaRPr lang="en-US" sz="2400" b="1" dirty="0">
              <a:solidFill>
                <a:srgbClr val="172144"/>
              </a:solidFill>
              <a:latin typeface="CamberW04-Regular" pitchFamily="2" charset="0"/>
            </a:endParaRPr>
          </a:p>
          <a:p>
            <a:pPr marL="457200" indent="-457200" defTabSz="457108">
              <a:buFont typeface="+mj-lt"/>
              <a:buAutoNum type="arabicPeriod"/>
            </a:pPr>
            <a:r>
              <a:rPr lang="en-US" sz="2400" b="1" dirty="0" err="1">
                <a:solidFill>
                  <a:srgbClr val="172144"/>
                </a:solidFill>
                <a:latin typeface="CamberW04-Regular" pitchFamily="2" charset="0"/>
              </a:rPr>
              <a:t>Öğretim</a:t>
            </a:r>
            <a:r>
              <a:rPr lang="en-US" sz="2400" b="1" dirty="0">
                <a:solidFill>
                  <a:srgbClr val="172144"/>
                </a:solidFill>
                <a:latin typeface="CamberW04-Regular" pitchFamily="2" charset="0"/>
              </a:rPr>
              <a:t> </a:t>
            </a:r>
            <a:r>
              <a:rPr lang="en-US" sz="2400" b="1" dirty="0" err="1">
                <a:solidFill>
                  <a:srgbClr val="172144"/>
                </a:solidFill>
                <a:latin typeface="CamberW04-Regular" pitchFamily="2" charset="0"/>
              </a:rPr>
              <a:t>Kadrosu</a:t>
            </a:r>
            <a:endParaRPr lang="en-US" sz="2400" b="1" dirty="0">
              <a:solidFill>
                <a:srgbClr val="172144"/>
              </a:solidFill>
              <a:latin typeface="CamberW04-Regular" pitchFamily="2" charset="0"/>
            </a:endParaRPr>
          </a:p>
        </p:txBody>
      </p:sp>
      <p:grpSp>
        <p:nvGrpSpPr>
          <p:cNvPr id="14" name="Group 13">
            <a:extLst>
              <a:ext uri="{FF2B5EF4-FFF2-40B4-BE49-F238E27FC236}">
                <a16:creationId xmlns:a16="http://schemas.microsoft.com/office/drawing/2014/main" xmlns="" id="{50A9E416-7804-4718-8D49-B8624857263E}"/>
              </a:ext>
            </a:extLst>
          </p:cNvPr>
          <p:cNvGrpSpPr/>
          <p:nvPr/>
        </p:nvGrpSpPr>
        <p:grpSpPr>
          <a:xfrm>
            <a:off x="6676391" y="7955461"/>
            <a:ext cx="5209544" cy="4660118"/>
            <a:chOff x="2149803" y="4959477"/>
            <a:chExt cx="3797046" cy="4660726"/>
          </a:xfrm>
          <a:solidFill>
            <a:schemeClr val="bg1">
              <a:lumMod val="85000"/>
            </a:schemeClr>
          </a:solidFill>
        </p:grpSpPr>
        <p:sp>
          <p:nvSpPr>
            <p:cNvPr id="15" name="Oval 14">
              <a:extLst>
                <a:ext uri="{FF2B5EF4-FFF2-40B4-BE49-F238E27FC236}">
                  <a16:creationId xmlns:a16="http://schemas.microsoft.com/office/drawing/2014/main" xmlns="" id="{CD80AC1B-A77B-4D31-8E98-9CE95DE12EB1}"/>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08"/>
              <a:endParaRPr lang="en-US" dirty="0">
                <a:solidFill>
                  <a:srgbClr val="FFFFFF"/>
                </a:solidFill>
                <a:latin typeface="CamberW01-Light" panose="01000000000000000000" pitchFamily="2" charset="0"/>
              </a:endParaRPr>
            </a:p>
          </p:txBody>
        </p:sp>
        <p:sp>
          <p:nvSpPr>
            <p:cNvPr id="16" name="Oval 15">
              <a:extLst>
                <a:ext uri="{FF2B5EF4-FFF2-40B4-BE49-F238E27FC236}">
                  <a16:creationId xmlns:a16="http://schemas.microsoft.com/office/drawing/2014/main" xmlns="" id="{E61FE02A-E0E4-4291-9B8C-0F8C4380AE28}"/>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08"/>
              <a:endParaRPr lang="en-US" dirty="0">
                <a:solidFill>
                  <a:srgbClr val="FFFFFF"/>
                </a:solidFill>
                <a:latin typeface="CamberW01-Light" panose="01000000000000000000" pitchFamily="2" charset="0"/>
              </a:endParaRPr>
            </a:p>
          </p:txBody>
        </p:sp>
        <p:sp>
          <p:nvSpPr>
            <p:cNvPr id="17" name="Oval 16">
              <a:extLst>
                <a:ext uri="{FF2B5EF4-FFF2-40B4-BE49-F238E27FC236}">
                  <a16:creationId xmlns:a16="http://schemas.microsoft.com/office/drawing/2014/main" xmlns="" id="{DDA29FB4-6E64-46F2-A35E-9009C9DA315F}"/>
                </a:ext>
              </a:extLst>
            </p:cNvPr>
            <p:cNvSpPr/>
            <p:nvPr/>
          </p:nvSpPr>
          <p:spPr>
            <a:xfrm>
              <a:off x="2149803" y="4959477"/>
              <a:ext cx="3797046" cy="3797046"/>
            </a:xfrm>
            <a:prstGeom prst="ellipse">
              <a:avLst/>
            </a:prstGeom>
            <a:solidFill>
              <a:schemeClr val="bg1">
                <a:lumMod val="85000"/>
              </a:schemeClr>
            </a:solidFill>
            <a:ln>
              <a:noFill/>
            </a:ln>
            <a:effectLst>
              <a:innerShdw blurRad="11811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endParaRPr lang="en-US" dirty="0">
                <a:solidFill>
                  <a:schemeClr val="tx1"/>
                </a:solidFill>
                <a:latin typeface="CamberW01-Light" panose="01000000000000000000" pitchFamily="2" charset="0"/>
              </a:endParaRPr>
            </a:p>
          </p:txBody>
        </p:sp>
        <p:sp>
          <p:nvSpPr>
            <p:cNvPr id="19" name="TextBox 18">
              <a:extLst>
                <a:ext uri="{FF2B5EF4-FFF2-40B4-BE49-F238E27FC236}">
                  <a16:creationId xmlns:a16="http://schemas.microsoft.com/office/drawing/2014/main" xmlns="" id="{E17E8D5E-1422-45E3-BC1B-40164B2C4D54}"/>
                </a:ext>
              </a:extLst>
            </p:cNvPr>
            <p:cNvSpPr txBox="1"/>
            <p:nvPr/>
          </p:nvSpPr>
          <p:spPr>
            <a:xfrm>
              <a:off x="2681802" y="6498752"/>
              <a:ext cx="2733051" cy="646415"/>
            </a:xfrm>
            <a:prstGeom prst="rect">
              <a:avLst/>
            </a:prstGeom>
            <a:noFill/>
            <a:ln>
              <a:noFill/>
            </a:ln>
          </p:spPr>
          <p:txBody>
            <a:bodyPr wrap="none" rtlCol="0" anchor="ctr">
              <a:spAutoFit/>
            </a:bodyPr>
            <a:lstStyle/>
            <a:p>
              <a:pPr algn="ctr" defTabSz="457108"/>
              <a:r>
                <a:rPr lang="en-US" sz="3600" dirty="0" err="1">
                  <a:latin typeface="CamberW04-Bold" panose="01000000000000000000" pitchFamily="2" charset="-94"/>
                  <a:ea typeface="Open Sans Extrabold" panose="020B0906030804020204" pitchFamily="34" charset="0"/>
                  <a:cs typeface="Open Sans Extrabold" panose="020B0906030804020204" pitchFamily="34" charset="0"/>
                </a:rPr>
                <a:t>Toplumsal</a:t>
              </a:r>
              <a:r>
                <a:rPr lang="en-US" sz="3600" dirty="0">
                  <a:latin typeface="CamberW04-Bold" panose="01000000000000000000" pitchFamily="2" charset="-94"/>
                  <a:ea typeface="Open Sans Extrabold" panose="020B0906030804020204" pitchFamily="34" charset="0"/>
                  <a:cs typeface="Open Sans Extrabold" panose="020B0906030804020204" pitchFamily="34" charset="0"/>
                </a:rPr>
                <a:t> </a:t>
              </a:r>
              <a:r>
                <a:rPr lang="en-US" sz="3600" dirty="0" err="1">
                  <a:latin typeface="CamberW04-Bold" panose="01000000000000000000" pitchFamily="2" charset="-94"/>
                  <a:ea typeface="Open Sans Extrabold" panose="020B0906030804020204" pitchFamily="34" charset="0"/>
                  <a:cs typeface="Open Sans Extrabold" panose="020B0906030804020204" pitchFamily="34" charset="0"/>
                </a:rPr>
                <a:t>Katkı</a:t>
              </a:r>
              <a:endParaRPr lang="en-US" sz="3600" dirty="0">
                <a:latin typeface="CamberW04-Bold" panose="01000000000000000000" pitchFamily="2" charset="-94"/>
                <a:ea typeface="Open Sans Extrabold" panose="020B0906030804020204" pitchFamily="34" charset="0"/>
                <a:cs typeface="Open Sans Extrabold" panose="020B0906030804020204" pitchFamily="34" charset="0"/>
              </a:endParaRPr>
            </a:p>
          </p:txBody>
        </p:sp>
      </p:grpSp>
      <p:grpSp>
        <p:nvGrpSpPr>
          <p:cNvPr id="20" name="Group 19">
            <a:extLst>
              <a:ext uri="{FF2B5EF4-FFF2-40B4-BE49-F238E27FC236}">
                <a16:creationId xmlns:a16="http://schemas.microsoft.com/office/drawing/2014/main" xmlns="" id="{DFBD3E64-3229-4E1E-9331-AD7938970934}"/>
              </a:ext>
            </a:extLst>
          </p:cNvPr>
          <p:cNvGrpSpPr/>
          <p:nvPr/>
        </p:nvGrpSpPr>
        <p:grpSpPr>
          <a:xfrm>
            <a:off x="13008881" y="7941811"/>
            <a:ext cx="5655839" cy="4660118"/>
            <a:chOff x="2149803" y="4959477"/>
            <a:chExt cx="3797046" cy="4660726"/>
          </a:xfrm>
          <a:solidFill>
            <a:schemeClr val="bg1">
              <a:lumMod val="85000"/>
            </a:schemeClr>
          </a:solidFill>
        </p:grpSpPr>
        <p:sp>
          <p:nvSpPr>
            <p:cNvPr id="21" name="Oval 20">
              <a:extLst>
                <a:ext uri="{FF2B5EF4-FFF2-40B4-BE49-F238E27FC236}">
                  <a16:creationId xmlns:a16="http://schemas.microsoft.com/office/drawing/2014/main" xmlns="" id="{790761F9-EE02-4D63-89B8-D8408703CA45}"/>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08"/>
              <a:endParaRPr lang="en-US" dirty="0">
                <a:solidFill>
                  <a:srgbClr val="FFFFFF"/>
                </a:solidFill>
                <a:latin typeface="CamberW01-Light" panose="01000000000000000000" pitchFamily="2" charset="0"/>
              </a:endParaRPr>
            </a:p>
          </p:txBody>
        </p:sp>
        <p:sp>
          <p:nvSpPr>
            <p:cNvPr id="22" name="Oval 21">
              <a:extLst>
                <a:ext uri="{FF2B5EF4-FFF2-40B4-BE49-F238E27FC236}">
                  <a16:creationId xmlns:a16="http://schemas.microsoft.com/office/drawing/2014/main" xmlns="" id="{A7C093CA-D52C-45E4-9E35-95D66AA3F0E2}"/>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08"/>
              <a:endParaRPr lang="en-US" dirty="0">
                <a:solidFill>
                  <a:srgbClr val="FFFFFF"/>
                </a:solidFill>
                <a:latin typeface="CamberW01-Light" panose="01000000000000000000" pitchFamily="2" charset="0"/>
              </a:endParaRPr>
            </a:p>
          </p:txBody>
        </p:sp>
        <p:sp>
          <p:nvSpPr>
            <p:cNvPr id="23" name="Oval 22">
              <a:extLst>
                <a:ext uri="{FF2B5EF4-FFF2-40B4-BE49-F238E27FC236}">
                  <a16:creationId xmlns:a16="http://schemas.microsoft.com/office/drawing/2014/main" xmlns="" id="{311EBEC6-835C-42C4-8DE4-D3035D1DEF39}"/>
                </a:ext>
              </a:extLst>
            </p:cNvPr>
            <p:cNvSpPr/>
            <p:nvPr/>
          </p:nvSpPr>
          <p:spPr>
            <a:xfrm>
              <a:off x="2149803" y="4959477"/>
              <a:ext cx="3797046" cy="3797046"/>
            </a:xfrm>
            <a:prstGeom prst="ellipse">
              <a:avLst/>
            </a:prstGeom>
            <a:grpFill/>
            <a:ln>
              <a:noFill/>
            </a:ln>
            <a:effectLst>
              <a:innerShdw blurRad="11811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endParaRPr lang="en-US" dirty="0">
                <a:solidFill>
                  <a:srgbClr val="002060"/>
                </a:solidFill>
                <a:latin typeface="CamberW01-Light" panose="01000000000000000000" pitchFamily="2" charset="0"/>
              </a:endParaRPr>
            </a:p>
          </p:txBody>
        </p:sp>
        <p:sp>
          <p:nvSpPr>
            <p:cNvPr id="25" name="TextBox 24">
              <a:extLst>
                <a:ext uri="{FF2B5EF4-FFF2-40B4-BE49-F238E27FC236}">
                  <a16:creationId xmlns:a16="http://schemas.microsoft.com/office/drawing/2014/main" xmlns="" id="{E10B7E3C-87B1-4CA3-B50F-0532C16D56AC}"/>
                </a:ext>
              </a:extLst>
            </p:cNvPr>
            <p:cNvSpPr txBox="1"/>
            <p:nvPr/>
          </p:nvSpPr>
          <p:spPr>
            <a:xfrm>
              <a:off x="3001099" y="6221718"/>
              <a:ext cx="2094453" cy="1200486"/>
            </a:xfrm>
            <a:prstGeom prst="rect">
              <a:avLst/>
            </a:prstGeom>
            <a:noFill/>
          </p:spPr>
          <p:txBody>
            <a:bodyPr wrap="none" rtlCol="0" anchor="ctr">
              <a:spAutoFit/>
            </a:bodyPr>
            <a:lstStyle/>
            <a:p>
              <a:pPr algn="ctr" defTabSz="457108"/>
              <a:r>
                <a:rPr lang="en-US" sz="3600" dirty="0" err="1">
                  <a:latin typeface="CamberW04-Bold" panose="01000000000000000000" pitchFamily="2" charset="-94"/>
                  <a:ea typeface="Open Sans Extrabold" panose="020B0906030804020204" pitchFamily="34" charset="0"/>
                  <a:cs typeface="Open Sans Extrabold" panose="020B0906030804020204" pitchFamily="34" charset="0"/>
                </a:rPr>
                <a:t>Araştırma</a:t>
              </a:r>
              <a:r>
                <a:rPr lang="en-US" sz="3600" dirty="0">
                  <a:latin typeface="CamberW04-Bold" panose="01000000000000000000" pitchFamily="2" charset="-94"/>
                  <a:ea typeface="Open Sans Extrabold" panose="020B0906030804020204" pitchFamily="34" charset="0"/>
                  <a:cs typeface="Open Sans Extrabold" panose="020B0906030804020204" pitchFamily="34" charset="0"/>
                </a:rPr>
                <a:t> </a:t>
              </a:r>
              <a:r>
                <a:rPr lang="en-US" sz="3600" dirty="0" err="1">
                  <a:latin typeface="CamberW04-Bold" panose="01000000000000000000" pitchFamily="2" charset="-94"/>
                  <a:ea typeface="Open Sans Extrabold" panose="020B0906030804020204" pitchFamily="34" charset="0"/>
                  <a:cs typeface="Open Sans Extrabold" panose="020B0906030804020204" pitchFamily="34" charset="0"/>
                </a:rPr>
                <a:t>ve</a:t>
              </a:r>
              <a:r>
                <a:rPr lang="en-US" sz="3600" dirty="0">
                  <a:latin typeface="CamberW04-Bold" panose="01000000000000000000" pitchFamily="2" charset="-94"/>
                  <a:ea typeface="Open Sans Extrabold" panose="020B0906030804020204" pitchFamily="34" charset="0"/>
                  <a:cs typeface="Open Sans Extrabold" panose="020B0906030804020204" pitchFamily="34" charset="0"/>
                </a:rPr>
                <a:t> </a:t>
              </a:r>
            </a:p>
            <a:p>
              <a:pPr algn="ctr" defTabSz="457108"/>
              <a:r>
                <a:rPr lang="en-US" sz="3600" dirty="0" err="1">
                  <a:latin typeface="CamberW04-Bold" panose="01000000000000000000" pitchFamily="2" charset="-94"/>
                  <a:ea typeface="Open Sans Extrabold" panose="020B0906030804020204" pitchFamily="34" charset="0"/>
                  <a:cs typeface="Open Sans Extrabold" panose="020B0906030804020204" pitchFamily="34" charset="0"/>
                </a:rPr>
                <a:t>Geliştirme</a:t>
              </a:r>
              <a:endParaRPr lang="en-US" sz="3600" dirty="0">
                <a:latin typeface="CamberW04-Bold" panose="01000000000000000000" pitchFamily="2" charset="-94"/>
                <a:ea typeface="Open Sans Extrabold" panose="020B0906030804020204" pitchFamily="34" charset="0"/>
                <a:cs typeface="Open Sans Extrabold" panose="020B0906030804020204" pitchFamily="34" charset="0"/>
              </a:endParaRPr>
            </a:p>
          </p:txBody>
        </p:sp>
      </p:grpSp>
      <p:sp>
        <p:nvSpPr>
          <p:cNvPr id="34" name="Metin kutusu 33">
            <a:extLst>
              <a:ext uri="{FF2B5EF4-FFF2-40B4-BE49-F238E27FC236}">
                <a16:creationId xmlns:a16="http://schemas.microsoft.com/office/drawing/2014/main" xmlns="" id="{41457450-A5E1-7F4C-943E-3E960818C3EA}"/>
              </a:ext>
            </a:extLst>
          </p:cNvPr>
          <p:cNvSpPr txBox="1"/>
          <p:nvPr/>
        </p:nvSpPr>
        <p:spPr>
          <a:xfrm>
            <a:off x="6206113" y="11847023"/>
            <a:ext cx="12201524" cy="830997"/>
          </a:xfrm>
          <a:prstGeom prst="rect">
            <a:avLst/>
          </a:prstGeom>
          <a:noFill/>
        </p:spPr>
        <p:txBody>
          <a:bodyPr wrap="square">
            <a:spAutoFit/>
          </a:bodyPr>
          <a:lstStyle/>
          <a:p>
            <a:pPr algn="ctr"/>
            <a:r>
              <a:rPr lang="tr-TR" sz="4800" b="1" dirty="0">
                <a:latin typeface="CamberW04-Regular" pitchFamily="2" charset="0"/>
                <a:ea typeface="Calibri" panose="020F0502020204030204" pitchFamily="34" charset="0"/>
                <a:cs typeface="Times New Roman" panose="02020603050405020304" pitchFamily="18" charset="0"/>
              </a:rPr>
              <a:t>4 ana başlık, 14 ölçüt ve 46 alt ölçüt</a:t>
            </a:r>
            <a:endParaRPr lang="tr-TR" sz="4800" dirty="0">
              <a:latin typeface="CamberW04-Regular" pitchFamily="2" charset="0"/>
            </a:endParaRPr>
          </a:p>
        </p:txBody>
      </p:sp>
    </p:spTree>
    <p:extLst>
      <p:ext uri="{BB962C8B-B14F-4D97-AF65-F5344CB8AC3E}">
        <p14:creationId xmlns:p14="http://schemas.microsoft.com/office/powerpoint/2010/main" val="57607388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nodeType="with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fill="hold" nodeType="withEffect" p14:presetBounceEnd="60000">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1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accel="20000" fill="hold" nodeType="withEffect" p14:presetBounceEnd="60000">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14:bounceEnd="60000">
                                          <p:cBhvr additive="base">
                                            <p:cTn id="15" dur="1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accel="20000" fill="hold" nodeType="withEffect" p14:presetBounceEnd="60000">
                                      <p:stCondLst>
                                        <p:cond delay="600"/>
                                      </p:stCondLst>
                                      <p:childTnLst>
                                        <p:set>
                                          <p:cBhvr>
                                            <p:cTn id="18" dur="1" fill="hold">
                                              <p:stCondLst>
                                                <p:cond delay="0"/>
                                              </p:stCondLst>
                                            </p:cTn>
                                            <p:tgtEl>
                                              <p:spTgt spid="20"/>
                                            </p:tgtEl>
                                            <p:attrNameLst>
                                              <p:attrName>style.visibility</p:attrName>
                                            </p:attrNameLst>
                                          </p:cBhvr>
                                          <p:to>
                                            <p:strVal val="visible"/>
                                          </p:to>
                                        </p:set>
                                        <p:anim calcmode="lin" valueType="num" p14:bounceEnd="60000">
                                          <p:cBhvr additive="base">
                                            <p:cTn id="19" dur="1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20" dur="1500" fill="hold"/>
                                            <p:tgtEl>
                                              <p:spTgt spid="20"/>
                                            </p:tgtEl>
                                            <p:attrNameLst>
                                              <p:attrName>ppt_y</p:attrName>
                                            </p:attrNameLst>
                                          </p:cBhvr>
                                          <p:tavLst>
                                            <p:tav tm="0">
                                              <p:val>
                                                <p:strVal val="1+#ppt_h/2"/>
                                              </p:val>
                                            </p:tav>
                                            <p:tav tm="100000">
                                              <p:val>
                                                <p:strVal val="#ppt_y"/>
                                              </p:val>
                                            </p:tav>
                                          </p:tavLst>
                                        </p:anim>
                                      </p:childTnLst>
                                    </p:cTn>
                                  </p:par>
                                  <p:par>
                                    <p:cTn id="21" presetID="49" presetClass="entr" presetSubtype="0" decel="100000" fill="hold" grpId="0" nodeType="withEffect">
                                      <p:stCondLst>
                                        <p:cond delay="80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 calcmode="lin" valueType="num">
                                          <p:cBhvr>
                                            <p:cTn id="25" dur="500" fill="hold"/>
                                            <p:tgtEl>
                                              <p:spTgt spid="41"/>
                                            </p:tgtEl>
                                            <p:attrNameLst>
                                              <p:attrName>style.rotation</p:attrName>
                                            </p:attrNameLst>
                                          </p:cBhvr>
                                          <p:tavLst>
                                            <p:tav tm="0">
                                              <p:val>
                                                <p:fltVal val="360"/>
                                              </p:val>
                                            </p:tav>
                                            <p:tav tm="100000">
                                              <p:val>
                                                <p:fltVal val="0"/>
                                              </p:val>
                                            </p:tav>
                                          </p:tavLst>
                                        </p:anim>
                                        <p:animEffect transition="in" filter="fade">
                                          <p:cBhvr>
                                            <p:cTn id="26" dur="500"/>
                                            <p:tgtEl>
                                              <p:spTgt spid="41"/>
                                            </p:tgtEl>
                                          </p:cBhvr>
                                        </p:animEffect>
                                      </p:childTnLst>
                                    </p:cTn>
                                  </p:par>
                                  <p:par>
                                    <p:cTn id="27" presetID="2" presetClass="entr" presetSubtype="4" decel="100000" fill="hold" grpId="0" nodeType="withEffect">
                                      <p:stCondLst>
                                        <p:cond delay="8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000" fill="hold"/>
                                            <p:tgtEl>
                                              <p:spTgt spid="27"/>
                                            </p:tgtEl>
                                            <p:attrNameLst>
                                              <p:attrName>ppt_x</p:attrName>
                                            </p:attrNameLst>
                                          </p:cBhvr>
                                          <p:tavLst>
                                            <p:tav tm="0">
                                              <p:val>
                                                <p:strVal val="#ppt_x"/>
                                              </p:val>
                                            </p:tav>
                                            <p:tav tm="100000">
                                              <p:val>
                                                <p:strVal val="#ppt_x"/>
                                              </p:val>
                                            </p:tav>
                                          </p:tavLst>
                                        </p:anim>
                                        <p:anim calcmode="lin" valueType="num">
                                          <p:cBhvr additive="base">
                                            <p:cTn id="30" dur="10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100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1000" fill="hold"/>
                                            <p:tgtEl>
                                              <p:spTgt spid="29"/>
                                            </p:tgtEl>
                                            <p:attrNameLst>
                                              <p:attrName>ppt_x</p:attrName>
                                            </p:attrNameLst>
                                          </p:cBhvr>
                                          <p:tavLst>
                                            <p:tav tm="0">
                                              <p:val>
                                                <p:strVal val="#ppt_x"/>
                                              </p:val>
                                            </p:tav>
                                            <p:tav tm="100000">
                                              <p:val>
                                                <p:strVal val="#ppt_x"/>
                                              </p:val>
                                            </p:tav>
                                          </p:tavLst>
                                        </p:anim>
                                        <p:anim calcmode="lin" valueType="num">
                                          <p:cBhvr additive="base">
                                            <p:cTn id="34" dur="10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2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ppt_x"/>
                                              </p:val>
                                            </p:tav>
                                            <p:tav tm="100000">
                                              <p:val>
                                                <p:strVal val="#ppt_x"/>
                                              </p:val>
                                            </p:tav>
                                          </p:tavLst>
                                        </p:anim>
                                        <p:anim calcmode="lin" valueType="num">
                                          <p:cBhvr additive="base">
                                            <p:cTn id="38" dur="10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14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7" grpId="0" animBg="1"/>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fill="hold"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accel="20000" fill="hold"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accel="20000" fill="hold" nodeType="withEffect">
                                      <p:stCondLst>
                                        <p:cond delay="6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ppt_x"/>
                                              </p:val>
                                            </p:tav>
                                            <p:tav tm="100000">
                                              <p:val>
                                                <p:strVal val="#ppt_x"/>
                                              </p:val>
                                            </p:tav>
                                          </p:tavLst>
                                        </p:anim>
                                        <p:anim calcmode="lin" valueType="num">
                                          <p:cBhvr additive="base">
                                            <p:cTn id="20" dur="1500" fill="hold"/>
                                            <p:tgtEl>
                                              <p:spTgt spid="20"/>
                                            </p:tgtEl>
                                            <p:attrNameLst>
                                              <p:attrName>ppt_y</p:attrName>
                                            </p:attrNameLst>
                                          </p:cBhvr>
                                          <p:tavLst>
                                            <p:tav tm="0">
                                              <p:val>
                                                <p:strVal val="1+#ppt_h/2"/>
                                              </p:val>
                                            </p:tav>
                                            <p:tav tm="100000">
                                              <p:val>
                                                <p:strVal val="#ppt_y"/>
                                              </p:val>
                                            </p:tav>
                                          </p:tavLst>
                                        </p:anim>
                                      </p:childTnLst>
                                    </p:cTn>
                                  </p:par>
                                  <p:par>
                                    <p:cTn id="21" presetID="49" presetClass="entr" presetSubtype="0" decel="100000" fill="hold" grpId="0" nodeType="withEffect">
                                      <p:stCondLst>
                                        <p:cond delay="80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 calcmode="lin" valueType="num">
                                          <p:cBhvr>
                                            <p:cTn id="25" dur="500" fill="hold"/>
                                            <p:tgtEl>
                                              <p:spTgt spid="41"/>
                                            </p:tgtEl>
                                            <p:attrNameLst>
                                              <p:attrName>style.rotation</p:attrName>
                                            </p:attrNameLst>
                                          </p:cBhvr>
                                          <p:tavLst>
                                            <p:tav tm="0">
                                              <p:val>
                                                <p:fltVal val="360"/>
                                              </p:val>
                                            </p:tav>
                                            <p:tav tm="100000">
                                              <p:val>
                                                <p:fltVal val="0"/>
                                              </p:val>
                                            </p:tav>
                                          </p:tavLst>
                                        </p:anim>
                                        <p:animEffect transition="in" filter="fade">
                                          <p:cBhvr>
                                            <p:cTn id="26" dur="500"/>
                                            <p:tgtEl>
                                              <p:spTgt spid="41"/>
                                            </p:tgtEl>
                                          </p:cBhvr>
                                        </p:animEffect>
                                      </p:childTnLst>
                                    </p:cTn>
                                  </p:par>
                                  <p:par>
                                    <p:cTn id="27" presetID="2" presetClass="entr" presetSubtype="4" decel="100000" fill="hold" grpId="0" nodeType="withEffect">
                                      <p:stCondLst>
                                        <p:cond delay="8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000" fill="hold"/>
                                            <p:tgtEl>
                                              <p:spTgt spid="27"/>
                                            </p:tgtEl>
                                            <p:attrNameLst>
                                              <p:attrName>ppt_x</p:attrName>
                                            </p:attrNameLst>
                                          </p:cBhvr>
                                          <p:tavLst>
                                            <p:tav tm="0">
                                              <p:val>
                                                <p:strVal val="#ppt_x"/>
                                              </p:val>
                                            </p:tav>
                                            <p:tav tm="100000">
                                              <p:val>
                                                <p:strVal val="#ppt_x"/>
                                              </p:val>
                                            </p:tav>
                                          </p:tavLst>
                                        </p:anim>
                                        <p:anim calcmode="lin" valueType="num">
                                          <p:cBhvr additive="base">
                                            <p:cTn id="30" dur="10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100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1000" fill="hold"/>
                                            <p:tgtEl>
                                              <p:spTgt spid="29"/>
                                            </p:tgtEl>
                                            <p:attrNameLst>
                                              <p:attrName>ppt_x</p:attrName>
                                            </p:attrNameLst>
                                          </p:cBhvr>
                                          <p:tavLst>
                                            <p:tav tm="0">
                                              <p:val>
                                                <p:strVal val="#ppt_x"/>
                                              </p:val>
                                            </p:tav>
                                            <p:tav tm="100000">
                                              <p:val>
                                                <p:strVal val="#ppt_x"/>
                                              </p:val>
                                            </p:tav>
                                          </p:tavLst>
                                        </p:anim>
                                        <p:anim calcmode="lin" valueType="num">
                                          <p:cBhvr additive="base">
                                            <p:cTn id="34" dur="10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2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ppt_x"/>
                                              </p:val>
                                            </p:tav>
                                            <p:tav tm="100000">
                                              <p:val>
                                                <p:strVal val="#ppt_x"/>
                                              </p:val>
                                            </p:tav>
                                          </p:tavLst>
                                        </p:anim>
                                        <p:anim calcmode="lin" valueType="num">
                                          <p:cBhvr additive="base">
                                            <p:cTn id="38" dur="10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14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7" grpId="0"/>
          <p:bldP spid="28" grpId="0"/>
          <p:bldP spid="29" grpId="0"/>
          <p:bldP spid="3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1797104" y="12449945"/>
            <a:ext cx="1342286" cy="730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E5CEF3C-9B2D-40F3-803E-74AC2A770255}" type="slidenum">
              <a:rPr kumimoji="0" lang="en-US" sz="1800" b="0" i="0" u="none" strike="noStrike" kern="1200" cap="none" spc="0" normalizeH="0" baseline="0" noProof="0" smtClean="0">
                <a:ln>
                  <a:noFill/>
                </a:ln>
                <a:solidFill>
                  <a:srgbClr val="172144"/>
                </a:solidFill>
                <a:effectLst/>
                <a:uLnTx/>
                <a:uFillTx/>
                <a:latin typeface="Open Sans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3" name="Right Triangle 2"/>
          <p:cNvSpPr/>
          <p:nvPr/>
        </p:nvSpPr>
        <p:spPr>
          <a:xfrm flipH="1">
            <a:off x="1744112" y="4775204"/>
            <a:ext cx="234850" cy="24448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Rectangle 3"/>
          <p:cNvSpPr/>
          <p:nvPr/>
        </p:nvSpPr>
        <p:spPr>
          <a:xfrm>
            <a:off x="1931400" y="1634142"/>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5" name="Left Arrow 4"/>
          <p:cNvSpPr/>
          <p:nvPr/>
        </p:nvSpPr>
        <p:spPr>
          <a:xfrm flipH="1" flipV="1">
            <a:off x="1761264" y="2795338"/>
            <a:ext cx="5067036" cy="853794"/>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6" name="TextBox 5"/>
          <p:cNvSpPr txBox="1"/>
          <p:nvPr/>
        </p:nvSpPr>
        <p:spPr>
          <a:xfrm>
            <a:off x="2992976" y="2983640"/>
            <a:ext cx="1705339"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Open Sans Light"/>
                <a:ea typeface="+mn-ea"/>
                <a:cs typeface="+mn-cs"/>
              </a:rPr>
              <a:t>Ölçüt A.1.</a:t>
            </a:r>
            <a:endParaRPr kumimoji="0" lang="en-US" sz="2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7" name="Freeform 31"/>
          <p:cNvSpPr>
            <a:spLocks noEditPoints="1"/>
          </p:cNvSpPr>
          <p:nvPr/>
        </p:nvSpPr>
        <p:spPr bwMode="auto">
          <a:xfrm>
            <a:off x="6226906"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8" name="Rectangle 7"/>
          <p:cNvSpPr/>
          <p:nvPr/>
        </p:nvSpPr>
        <p:spPr>
          <a:xfrm>
            <a:off x="1912816" y="3757510"/>
            <a:ext cx="439419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FFFFFF"/>
                </a:solidFill>
                <a:effectLst/>
                <a:uLnTx/>
                <a:uFillTx/>
                <a:latin typeface="Open Sans Light"/>
                <a:ea typeface="+mn-ea"/>
                <a:cs typeface="+mn-cs"/>
              </a:rPr>
              <a:t>Liderlik ve Kalite</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0" name="Right Triangle 9"/>
          <p:cNvSpPr/>
          <p:nvPr/>
        </p:nvSpPr>
        <p:spPr>
          <a:xfrm flipH="1">
            <a:off x="7071020" y="4775204"/>
            <a:ext cx="234850" cy="244484"/>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1" name="Rectangle 10"/>
          <p:cNvSpPr/>
          <p:nvPr/>
        </p:nvSpPr>
        <p:spPr>
          <a:xfrm>
            <a:off x="7259483" y="1621425"/>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2" name="Left Arrow 11"/>
          <p:cNvSpPr/>
          <p:nvPr/>
        </p:nvSpPr>
        <p:spPr>
          <a:xfrm flipH="1" flipV="1">
            <a:off x="7015588" y="2787481"/>
            <a:ext cx="5067036" cy="85379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3" name="TextBox 12"/>
          <p:cNvSpPr txBox="1"/>
          <p:nvPr/>
        </p:nvSpPr>
        <p:spPr>
          <a:xfrm>
            <a:off x="8177153" y="2939404"/>
            <a:ext cx="1705339"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Open Sans Light"/>
                <a:ea typeface="+mn-ea"/>
                <a:cs typeface="+mn-cs"/>
              </a:rPr>
              <a:t>Ölçüt A.2.</a:t>
            </a:r>
            <a:endParaRPr kumimoji="0" lang="en-US" sz="2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4" name="Freeform 31"/>
          <p:cNvSpPr>
            <a:spLocks noEditPoints="1"/>
          </p:cNvSpPr>
          <p:nvPr/>
        </p:nvSpPr>
        <p:spPr bwMode="auto">
          <a:xfrm>
            <a:off x="11553814"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15" name="Rectangle 14"/>
          <p:cNvSpPr/>
          <p:nvPr/>
        </p:nvSpPr>
        <p:spPr>
          <a:xfrm>
            <a:off x="7243995" y="3533470"/>
            <a:ext cx="4394198"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FFFFFF"/>
                </a:solidFill>
                <a:effectLst/>
                <a:uLnTx/>
                <a:uFillTx/>
                <a:latin typeface="Open Sans Light"/>
                <a:ea typeface="+mn-ea"/>
                <a:cs typeface="+mn-cs"/>
              </a:rPr>
              <a:t>Misyon ve Stratejik Amaçlar</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6" name="Right Triangle 15"/>
          <p:cNvSpPr/>
          <p:nvPr/>
        </p:nvSpPr>
        <p:spPr>
          <a:xfrm flipH="1">
            <a:off x="12398982" y="4775204"/>
            <a:ext cx="234850" cy="244484"/>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7" name="Rectangle 16"/>
          <p:cNvSpPr/>
          <p:nvPr/>
        </p:nvSpPr>
        <p:spPr>
          <a:xfrm>
            <a:off x="12565820" y="1603132"/>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8" name="Left Arrow 17"/>
          <p:cNvSpPr/>
          <p:nvPr/>
        </p:nvSpPr>
        <p:spPr>
          <a:xfrm flipH="1" flipV="1">
            <a:off x="12398982" y="2818353"/>
            <a:ext cx="5067036" cy="853794"/>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9" name="TextBox 18"/>
          <p:cNvSpPr txBox="1"/>
          <p:nvPr/>
        </p:nvSpPr>
        <p:spPr>
          <a:xfrm>
            <a:off x="13463330" y="3018809"/>
            <a:ext cx="1705339"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Open Sans Light"/>
                <a:ea typeface="+mn-ea"/>
                <a:cs typeface="+mn-cs"/>
              </a:rPr>
              <a:t>Ölçüt A.3.</a:t>
            </a:r>
            <a:endParaRPr kumimoji="0" lang="en-US" sz="2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20" name="Freeform 31"/>
          <p:cNvSpPr>
            <a:spLocks noEditPoints="1"/>
          </p:cNvSpPr>
          <p:nvPr/>
        </p:nvSpPr>
        <p:spPr bwMode="auto">
          <a:xfrm>
            <a:off x="16881776"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21" name="Rectangle 20"/>
          <p:cNvSpPr/>
          <p:nvPr/>
        </p:nvSpPr>
        <p:spPr>
          <a:xfrm>
            <a:off x="12515808" y="3671345"/>
            <a:ext cx="439419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FFFFFF"/>
                </a:solidFill>
                <a:effectLst/>
                <a:uLnTx/>
                <a:uFillTx/>
                <a:latin typeface="Open Sans Light"/>
                <a:ea typeface="+mn-ea"/>
                <a:cs typeface="+mn-cs"/>
              </a:rPr>
              <a:t>Yönetim Sistemleri</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22" name="Right Triangle 21"/>
          <p:cNvSpPr/>
          <p:nvPr/>
        </p:nvSpPr>
        <p:spPr>
          <a:xfrm flipH="1">
            <a:off x="17630736" y="4775204"/>
            <a:ext cx="234850" cy="244484"/>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3" name="Rectangle 22"/>
          <p:cNvSpPr/>
          <p:nvPr/>
        </p:nvSpPr>
        <p:spPr>
          <a:xfrm>
            <a:off x="17782376" y="1603132"/>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4" name="Left Arrow 23"/>
          <p:cNvSpPr/>
          <p:nvPr/>
        </p:nvSpPr>
        <p:spPr>
          <a:xfrm flipH="1" flipV="1">
            <a:off x="17630736" y="2894691"/>
            <a:ext cx="5067036" cy="853794"/>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5" name="TextBox 24"/>
          <p:cNvSpPr txBox="1"/>
          <p:nvPr/>
        </p:nvSpPr>
        <p:spPr>
          <a:xfrm>
            <a:off x="18929853" y="3059978"/>
            <a:ext cx="1705339" cy="523220"/>
          </a:xfrm>
          <a:prstGeom prst="rect">
            <a:avLst/>
          </a:prstGeom>
          <a:noFill/>
        </p:spPr>
        <p:txBody>
          <a:bodyPr wrap="none" rtlCol="0" anchor="ctr">
            <a:spAutoFit/>
          </a:bodyPr>
          <a:lstStyle/>
          <a:p>
            <a:pPr lvl="0">
              <a:defRPr/>
            </a:pPr>
            <a:r>
              <a:rPr lang="tr-TR" sz="2800" dirty="0">
                <a:solidFill>
                  <a:srgbClr val="FFFFFF"/>
                </a:solidFill>
              </a:rPr>
              <a:t>Ölçüt A.4.</a:t>
            </a:r>
            <a:endParaRPr lang="en-US" sz="2800" dirty="0">
              <a:solidFill>
                <a:srgbClr val="FFFFFF"/>
              </a:solidFill>
            </a:endParaRPr>
          </a:p>
        </p:txBody>
      </p:sp>
      <p:sp>
        <p:nvSpPr>
          <p:cNvPr id="26" name="Freeform 31"/>
          <p:cNvSpPr>
            <a:spLocks noEditPoints="1"/>
          </p:cNvSpPr>
          <p:nvPr/>
        </p:nvSpPr>
        <p:spPr bwMode="auto">
          <a:xfrm>
            <a:off x="22113530"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27" name="Rectangle 26"/>
          <p:cNvSpPr/>
          <p:nvPr/>
        </p:nvSpPr>
        <p:spPr>
          <a:xfrm>
            <a:off x="17772131" y="3757510"/>
            <a:ext cx="439419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FFFFFF"/>
                </a:solidFill>
                <a:effectLst/>
                <a:uLnTx/>
                <a:uFillTx/>
                <a:latin typeface="Open Sans Light"/>
                <a:ea typeface="+mn-ea"/>
                <a:cs typeface="+mn-cs"/>
              </a:rPr>
              <a:t>Paydaş Katılımı</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3" name="Rectangle 32"/>
          <p:cNvSpPr/>
          <p:nvPr/>
        </p:nvSpPr>
        <p:spPr>
          <a:xfrm>
            <a:off x="1932454" y="5314147"/>
            <a:ext cx="4393146" cy="2330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7200" b="0" i="0" u="none" strike="noStrike" kern="1200" cap="none" spc="0" normalizeH="0" baseline="0" noProof="0" dirty="0">
                <a:ln>
                  <a:noFill/>
                </a:ln>
                <a:solidFill>
                  <a:srgbClr val="FFFFFF"/>
                </a:solidFill>
                <a:effectLst/>
                <a:uLnTx/>
                <a:uFillTx/>
                <a:latin typeface="Open Sans Light"/>
                <a:ea typeface="+mn-ea"/>
                <a:cs typeface="+mn-cs"/>
              </a:rPr>
              <a:t>60 puan</a:t>
            </a:r>
            <a:endParaRPr kumimoji="0" lang="en-US" sz="20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4" name="Rectangle 33"/>
          <p:cNvSpPr/>
          <p:nvPr/>
        </p:nvSpPr>
        <p:spPr>
          <a:xfrm>
            <a:off x="7277798" y="5391530"/>
            <a:ext cx="4393146" cy="2330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7200" dirty="0">
                <a:solidFill>
                  <a:srgbClr val="FFFFFF"/>
                </a:solidFill>
              </a:rPr>
              <a:t>60 puan</a:t>
            </a:r>
            <a:endParaRPr lang="en-US" sz="2000" dirty="0">
              <a:solidFill>
                <a:srgbClr val="FFFFFF"/>
              </a:solidFill>
            </a:endParaRPr>
          </a:p>
        </p:txBody>
      </p:sp>
      <p:sp>
        <p:nvSpPr>
          <p:cNvPr id="35" name="Rectangle 34"/>
          <p:cNvSpPr/>
          <p:nvPr/>
        </p:nvSpPr>
        <p:spPr>
          <a:xfrm>
            <a:off x="12548559" y="5256624"/>
            <a:ext cx="4393146" cy="2330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7200" dirty="0">
                <a:solidFill>
                  <a:srgbClr val="FFFFFF"/>
                </a:solidFill>
              </a:rPr>
              <a:t>60 puan</a:t>
            </a:r>
            <a:endParaRPr lang="en-US" sz="2000" dirty="0">
              <a:solidFill>
                <a:srgbClr val="FFFFFF"/>
              </a:solidFill>
            </a:endParaRPr>
          </a:p>
        </p:txBody>
      </p:sp>
      <p:sp>
        <p:nvSpPr>
          <p:cNvPr id="36" name="Rectangle 35"/>
          <p:cNvSpPr/>
          <p:nvPr/>
        </p:nvSpPr>
        <p:spPr>
          <a:xfrm>
            <a:off x="17772131" y="5239092"/>
            <a:ext cx="4393146" cy="2330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7200" dirty="0">
                <a:solidFill>
                  <a:srgbClr val="FFFFFF"/>
                </a:solidFill>
              </a:rPr>
              <a:t>60 puan</a:t>
            </a:r>
            <a:endParaRPr lang="en-US" sz="2000" dirty="0">
              <a:solidFill>
                <a:srgbClr val="FFFFFF"/>
              </a:solidFill>
            </a:endParaRPr>
          </a:p>
        </p:txBody>
      </p:sp>
      <p:sp>
        <p:nvSpPr>
          <p:cNvPr id="37" name="Title 1"/>
          <p:cNvSpPr txBox="1">
            <a:spLocks/>
          </p:cNvSpPr>
          <p:nvPr/>
        </p:nvSpPr>
        <p:spPr>
          <a:xfrm>
            <a:off x="1813120" y="236694"/>
            <a:ext cx="20726400" cy="1635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rPr>
              <a:t>Liderlik, Yönetim ve Kalite</a:t>
            </a:r>
            <a:endParaRPr kumimoji="0" lang="en-US"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rPr>
              <a:t>300 Puan</a:t>
            </a:r>
            <a:endParaRPr kumimoji="0" lang="en-US" sz="32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p:txBody>
      </p:sp>
      <p:sp>
        <p:nvSpPr>
          <p:cNvPr id="38" name="Rectangle 37"/>
          <p:cNvSpPr/>
          <p:nvPr/>
        </p:nvSpPr>
        <p:spPr>
          <a:xfrm>
            <a:off x="3739449" y="1941591"/>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Arial" panose="020B0604020202020204" pitchFamily="34" charset="0"/>
              </a:rPr>
              <a:t>d</a:t>
            </a:r>
            <a:endPar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mn-cs"/>
            </a:endParaRPr>
          </a:p>
        </p:txBody>
      </p:sp>
      <p:sp>
        <p:nvSpPr>
          <p:cNvPr id="39" name="Rectangle 38"/>
          <p:cNvSpPr/>
          <p:nvPr/>
        </p:nvSpPr>
        <p:spPr>
          <a:xfrm>
            <a:off x="8923505" y="1898622"/>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Arial" panose="020B0604020202020204" pitchFamily="34" charset="0"/>
              </a:rPr>
              <a:t>w</a:t>
            </a:r>
            <a:endPar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mn-cs"/>
            </a:endParaRPr>
          </a:p>
        </p:txBody>
      </p:sp>
      <p:sp>
        <p:nvSpPr>
          <p:cNvPr id="40" name="Rectangle 39"/>
          <p:cNvSpPr/>
          <p:nvPr/>
        </p:nvSpPr>
        <p:spPr>
          <a:xfrm>
            <a:off x="14316000" y="1748828"/>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Arial" panose="020B0604020202020204" pitchFamily="34" charset="0"/>
              </a:rPr>
              <a:t>u</a:t>
            </a:r>
            <a:endPar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mn-cs"/>
            </a:endParaRPr>
          </a:p>
        </p:txBody>
      </p:sp>
      <p:sp>
        <p:nvSpPr>
          <p:cNvPr id="41" name="Rectangle 40"/>
          <p:cNvSpPr/>
          <p:nvPr/>
        </p:nvSpPr>
        <p:spPr>
          <a:xfrm>
            <a:off x="19476774" y="1907661"/>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Arial" panose="020B0604020202020204" pitchFamily="34" charset="0"/>
              </a:rPr>
              <a:t>Z</a:t>
            </a:r>
            <a:endParaRPr kumimoji="0" lang="en-US" sz="6400" b="0" i="0" u="none" strike="noStrike" kern="1200" cap="none" spc="0" normalizeH="0" baseline="0" noProof="0" dirty="0">
              <a:ln>
                <a:noFill/>
              </a:ln>
              <a:solidFill>
                <a:srgbClr val="FFFFFF"/>
              </a:solidFill>
              <a:effectLst/>
              <a:uLnTx/>
              <a:uFillTx/>
              <a:latin typeface="Designball-Finance-01" pitchFamily="2" charset="0"/>
              <a:ea typeface="+mn-ea"/>
              <a:cs typeface="+mn-cs"/>
            </a:endParaRPr>
          </a:p>
        </p:txBody>
      </p:sp>
      <p:sp>
        <p:nvSpPr>
          <p:cNvPr id="42" name="Rectangle 10">
            <a:extLst>
              <a:ext uri="{FF2B5EF4-FFF2-40B4-BE49-F238E27FC236}">
                <a16:creationId xmlns:a16="http://schemas.microsoft.com/office/drawing/2014/main" xmlns="" id="{C574D729-D614-493E-85EA-C7FE3B9470FC}"/>
              </a:ext>
            </a:extLst>
          </p:cNvPr>
          <p:cNvSpPr/>
          <p:nvPr/>
        </p:nvSpPr>
        <p:spPr>
          <a:xfrm>
            <a:off x="10201882" y="7676213"/>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3" name="Left Arrow 11">
            <a:extLst>
              <a:ext uri="{FF2B5EF4-FFF2-40B4-BE49-F238E27FC236}">
                <a16:creationId xmlns:a16="http://schemas.microsoft.com/office/drawing/2014/main" xmlns="" id="{9D88B020-30CC-4887-B5AA-9802FD8E44D6}"/>
              </a:ext>
            </a:extLst>
          </p:cNvPr>
          <p:cNvSpPr/>
          <p:nvPr/>
        </p:nvSpPr>
        <p:spPr>
          <a:xfrm flipH="1" flipV="1">
            <a:off x="10015041" y="8645626"/>
            <a:ext cx="5067036" cy="85379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5" name="TextBox 12">
            <a:extLst>
              <a:ext uri="{FF2B5EF4-FFF2-40B4-BE49-F238E27FC236}">
                <a16:creationId xmlns:a16="http://schemas.microsoft.com/office/drawing/2014/main" xmlns="" id="{44F1E537-7FD0-4E07-B92E-136B12466B19}"/>
              </a:ext>
            </a:extLst>
          </p:cNvPr>
          <p:cNvSpPr txBox="1"/>
          <p:nvPr/>
        </p:nvSpPr>
        <p:spPr>
          <a:xfrm>
            <a:off x="11127134" y="8840852"/>
            <a:ext cx="1705339"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Open Sans Light"/>
                <a:ea typeface="+mn-ea"/>
                <a:cs typeface="+mn-cs"/>
              </a:rPr>
              <a:t>Ölçüt A.5.</a:t>
            </a:r>
            <a:endParaRPr kumimoji="0" lang="en-US" sz="2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46" name="Rectangle 14">
            <a:extLst>
              <a:ext uri="{FF2B5EF4-FFF2-40B4-BE49-F238E27FC236}">
                <a16:creationId xmlns:a16="http://schemas.microsoft.com/office/drawing/2014/main" xmlns="" id="{5E3374DF-2DA6-4A28-BA6F-2E576EBC6096}"/>
              </a:ext>
            </a:extLst>
          </p:cNvPr>
          <p:cNvSpPr/>
          <p:nvPr/>
        </p:nvSpPr>
        <p:spPr>
          <a:xfrm>
            <a:off x="10201884" y="9521908"/>
            <a:ext cx="439419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err="1">
                <a:ln>
                  <a:noFill/>
                </a:ln>
                <a:solidFill>
                  <a:srgbClr val="FFFFFF"/>
                </a:solidFill>
                <a:effectLst/>
                <a:uLnTx/>
                <a:uFillTx/>
                <a:latin typeface="Open Sans Light"/>
                <a:ea typeface="+mn-ea"/>
                <a:cs typeface="+mn-cs"/>
              </a:rPr>
              <a:t>Uluslararasılaşma</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47" name="Rectangle 33">
            <a:extLst>
              <a:ext uri="{FF2B5EF4-FFF2-40B4-BE49-F238E27FC236}">
                <a16:creationId xmlns:a16="http://schemas.microsoft.com/office/drawing/2014/main" xmlns="" id="{687A2ED5-6FF4-47A2-AA7F-6E1FE5858E2D}"/>
              </a:ext>
            </a:extLst>
          </p:cNvPr>
          <p:cNvSpPr/>
          <p:nvPr/>
        </p:nvSpPr>
        <p:spPr>
          <a:xfrm>
            <a:off x="10201882" y="11329705"/>
            <a:ext cx="4393146" cy="2330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7200" dirty="0">
                <a:solidFill>
                  <a:srgbClr val="FFFFFF"/>
                </a:solidFill>
              </a:rPr>
              <a:t>60 puan</a:t>
            </a:r>
            <a:endParaRPr lang="en-US" sz="2000" dirty="0">
              <a:solidFill>
                <a:srgbClr val="FFFFFF"/>
              </a:solidFill>
            </a:endParaRPr>
          </a:p>
        </p:txBody>
      </p:sp>
    </p:spTree>
    <p:extLst>
      <p:ext uri="{BB962C8B-B14F-4D97-AF65-F5344CB8AC3E}">
        <p14:creationId xmlns:p14="http://schemas.microsoft.com/office/powerpoint/2010/main" val="26243227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81000" fill="hold" grpId="0" nodeType="withEffect" p14:presetBounceEnd="48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48000">
                                          <p:cBhvr additive="base">
                                            <p:cTn id="7" dur="1000" fill="hold"/>
                                            <p:tgtEl>
                                              <p:spTgt spid="33"/>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accel="81000" fill="hold" grpId="0" nodeType="withEffect" p14:presetBounceEnd="48000">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14:bounceEnd="48000">
                                          <p:cBhvr additive="base">
                                            <p:cTn id="11" dur="1000" fill="hold"/>
                                            <p:tgtEl>
                                              <p:spTgt spid="34"/>
                                            </p:tgtEl>
                                            <p:attrNameLst>
                                              <p:attrName>ppt_x</p:attrName>
                                            </p:attrNameLst>
                                          </p:cBhvr>
                                          <p:tavLst>
                                            <p:tav tm="0">
                                              <p:val>
                                                <p:strVal val="1+#ppt_w/2"/>
                                              </p:val>
                                            </p:tav>
                                            <p:tav tm="100000">
                                              <p:val>
                                                <p:strVal val="#ppt_x"/>
                                              </p:val>
                                            </p:tav>
                                          </p:tavLst>
                                        </p:anim>
                                        <p:anim calcmode="lin" valueType="num" p14:bounceEnd="48000">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accel="81000" fill="hold" grpId="0" nodeType="withEffect" p14:presetBounceEnd="48000">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14:bounceEnd="48000">
                                          <p:cBhvr additive="base">
                                            <p:cTn id="15" dur="10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accel="81000" fill="hold" grpId="0" nodeType="withEffect" p14:presetBounceEnd="48000">
                                      <p:stCondLst>
                                        <p:cond delay="300"/>
                                      </p:stCondLst>
                                      <p:childTnLst>
                                        <p:set>
                                          <p:cBhvr>
                                            <p:cTn id="18" dur="1" fill="hold">
                                              <p:stCondLst>
                                                <p:cond delay="0"/>
                                              </p:stCondLst>
                                            </p:cTn>
                                            <p:tgtEl>
                                              <p:spTgt spid="36"/>
                                            </p:tgtEl>
                                            <p:attrNameLst>
                                              <p:attrName>style.visibility</p:attrName>
                                            </p:attrNameLst>
                                          </p:cBhvr>
                                          <p:to>
                                            <p:strVal val="visible"/>
                                          </p:to>
                                        </p:set>
                                        <p:anim calcmode="lin" valueType="num" p14:bounceEnd="48000">
                                          <p:cBhvr additive="base">
                                            <p:cTn id="19" dur="1000" fill="hold"/>
                                            <p:tgtEl>
                                              <p:spTgt spid="36"/>
                                            </p:tgtEl>
                                            <p:attrNameLst>
                                              <p:attrName>ppt_x</p:attrName>
                                            </p:attrNameLst>
                                          </p:cBhvr>
                                          <p:tavLst>
                                            <p:tav tm="0">
                                              <p:val>
                                                <p:strVal val="1+#ppt_w/2"/>
                                              </p:val>
                                            </p:tav>
                                            <p:tav tm="100000">
                                              <p:val>
                                                <p:strVal val="#ppt_x"/>
                                              </p:val>
                                            </p:tav>
                                          </p:tavLst>
                                        </p:anim>
                                        <p:anim calcmode="lin" valueType="num" p14:bounceEnd="48000">
                                          <p:cBhvr additive="base">
                                            <p:cTn id="2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81000" fill="hold" grpId="0" nodeType="clickEffect" p14:presetBounceEnd="48000">
                                      <p:stCondLst>
                                        <p:cond delay="900"/>
                                      </p:stCondLst>
                                      <p:childTnLst>
                                        <p:set>
                                          <p:cBhvr>
                                            <p:cTn id="24" dur="1" fill="hold">
                                              <p:stCondLst>
                                                <p:cond delay="0"/>
                                              </p:stCondLst>
                                            </p:cTn>
                                            <p:tgtEl>
                                              <p:spTgt spid="4"/>
                                            </p:tgtEl>
                                            <p:attrNameLst>
                                              <p:attrName>style.visibility</p:attrName>
                                            </p:attrNameLst>
                                          </p:cBhvr>
                                          <p:to>
                                            <p:strVal val="visible"/>
                                          </p:to>
                                        </p:set>
                                        <p:anim calcmode="lin" valueType="num" p14:bounceEnd="48000">
                                          <p:cBhvr additive="base">
                                            <p:cTn id="25" dur="1000" fill="hold"/>
                                            <p:tgtEl>
                                              <p:spTgt spid="4"/>
                                            </p:tgtEl>
                                            <p:attrNameLst>
                                              <p:attrName>ppt_x</p:attrName>
                                            </p:attrNameLst>
                                          </p:cBhvr>
                                          <p:tavLst>
                                            <p:tav tm="0">
                                              <p:val>
                                                <p:strVal val="#ppt_x"/>
                                              </p:val>
                                            </p:tav>
                                            <p:tav tm="100000">
                                              <p:val>
                                                <p:strVal val="#ppt_x"/>
                                              </p:val>
                                            </p:tav>
                                          </p:tavLst>
                                        </p:anim>
                                        <p:anim calcmode="lin" valueType="num" p14:bounceEnd="48000">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81000" fill="hold" grpId="0" nodeType="clickEffect" p14:presetBounceEnd="48000">
                                      <p:stCondLst>
                                        <p:cond delay="900"/>
                                      </p:stCondLst>
                                      <p:childTnLst>
                                        <p:set>
                                          <p:cBhvr>
                                            <p:cTn id="36" dur="1" fill="hold">
                                              <p:stCondLst>
                                                <p:cond delay="0"/>
                                              </p:stCondLst>
                                            </p:cTn>
                                            <p:tgtEl>
                                              <p:spTgt spid="11"/>
                                            </p:tgtEl>
                                            <p:attrNameLst>
                                              <p:attrName>style.visibility</p:attrName>
                                            </p:attrNameLst>
                                          </p:cBhvr>
                                          <p:to>
                                            <p:strVal val="visible"/>
                                          </p:to>
                                        </p:set>
                                        <p:anim calcmode="lin" valueType="num" p14:bounceEnd="48000">
                                          <p:cBhvr additive="base">
                                            <p:cTn id="3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accel="81000" fill="hold" grpId="0" nodeType="clickEffect" p14:presetBounceEnd="48000">
                                      <p:stCondLst>
                                        <p:cond delay="900"/>
                                      </p:stCondLst>
                                      <p:childTnLst>
                                        <p:set>
                                          <p:cBhvr>
                                            <p:cTn id="48" dur="1" fill="hold">
                                              <p:stCondLst>
                                                <p:cond delay="0"/>
                                              </p:stCondLst>
                                            </p:cTn>
                                            <p:tgtEl>
                                              <p:spTgt spid="17"/>
                                            </p:tgtEl>
                                            <p:attrNameLst>
                                              <p:attrName>style.visibility</p:attrName>
                                            </p:attrNameLst>
                                          </p:cBhvr>
                                          <p:to>
                                            <p:strVal val="visible"/>
                                          </p:to>
                                        </p:set>
                                        <p:anim calcmode="lin" valueType="num" p14:bounceEnd="48000">
                                          <p:cBhvr additive="base">
                                            <p:cTn id="49" dur="10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50" dur="1000" fill="hold"/>
                                            <p:tgtEl>
                                              <p:spTgt spid="17"/>
                                            </p:tgtEl>
                                            <p:attrNameLst>
                                              <p:attrName>ppt_y</p:attrName>
                                            </p:attrNameLst>
                                          </p:cBhvr>
                                          <p:tavLst>
                                            <p:tav tm="0">
                                              <p:val>
                                                <p:strVal val="1+#ppt_h/2"/>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accel="81000" fill="hold" grpId="0" nodeType="clickEffect" p14:presetBounceEnd="48000">
                                      <p:stCondLst>
                                        <p:cond delay="900"/>
                                      </p:stCondLst>
                                      <p:childTnLst>
                                        <p:set>
                                          <p:cBhvr>
                                            <p:cTn id="60" dur="1" fill="hold">
                                              <p:stCondLst>
                                                <p:cond delay="0"/>
                                              </p:stCondLst>
                                            </p:cTn>
                                            <p:tgtEl>
                                              <p:spTgt spid="23"/>
                                            </p:tgtEl>
                                            <p:attrNameLst>
                                              <p:attrName>style.visibility</p:attrName>
                                            </p:attrNameLst>
                                          </p:cBhvr>
                                          <p:to>
                                            <p:strVal val="visible"/>
                                          </p:to>
                                        </p:set>
                                        <p:anim calcmode="lin" valueType="num" p14:bounceEnd="48000">
                                          <p:cBhvr additive="base">
                                            <p:cTn id="61" dur="10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62" dur="1000" fill="hold"/>
                                            <p:tgtEl>
                                              <p:spTgt spid="23"/>
                                            </p:tgtEl>
                                            <p:attrNameLst>
                                              <p:attrName>ppt_y</p:attrName>
                                            </p:attrNameLst>
                                          </p:cBhvr>
                                          <p:tavLst>
                                            <p:tav tm="0">
                                              <p:val>
                                                <p:strVal val="1+#ppt_h/2"/>
                                              </p:val>
                                            </p:tav>
                                            <p:tav tm="100000">
                                              <p:val>
                                                <p:strVal val="#ppt_y"/>
                                              </p:val>
                                            </p:tav>
                                          </p:tavLst>
                                        </p:anim>
                                      </p:childTnLst>
                                    </p:cTn>
                                  </p:par>
                                  <p:par>
                                    <p:cTn id="63" presetID="22" presetClass="entr" presetSubtype="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accel="81000" fill="hold" grpId="0" nodeType="clickEffect" p14:presetBounceEnd="48000">
                                      <p:stCondLst>
                                        <p:cond delay="900"/>
                                      </p:stCondLst>
                                      <p:childTnLst>
                                        <p:set>
                                          <p:cBhvr>
                                            <p:cTn id="72" dur="1" fill="hold">
                                              <p:stCondLst>
                                                <p:cond delay="0"/>
                                              </p:stCondLst>
                                            </p:cTn>
                                            <p:tgtEl>
                                              <p:spTgt spid="42"/>
                                            </p:tgtEl>
                                            <p:attrNameLst>
                                              <p:attrName>style.visibility</p:attrName>
                                            </p:attrNameLst>
                                          </p:cBhvr>
                                          <p:to>
                                            <p:strVal val="visible"/>
                                          </p:to>
                                        </p:set>
                                        <p:anim calcmode="lin" valueType="num" p14:bounceEnd="48000">
                                          <p:cBhvr additive="base">
                                            <p:cTn id="73" dur="1000" fill="hold"/>
                                            <p:tgtEl>
                                              <p:spTgt spid="42"/>
                                            </p:tgtEl>
                                            <p:attrNameLst>
                                              <p:attrName>ppt_x</p:attrName>
                                            </p:attrNameLst>
                                          </p:cBhvr>
                                          <p:tavLst>
                                            <p:tav tm="0">
                                              <p:val>
                                                <p:strVal val="#ppt_x"/>
                                              </p:val>
                                            </p:tav>
                                            <p:tav tm="100000">
                                              <p:val>
                                                <p:strVal val="#ppt_x"/>
                                              </p:val>
                                            </p:tav>
                                          </p:tavLst>
                                        </p:anim>
                                        <p:anim calcmode="lin" valueType="num" p14:bounceEnd="48000">
                                          <p:cBhvr additive="base">
                                            <p:cTn id="74" dur="1000" fill="hold"/>
                                            <p:tgtEl>
                                              <p:spTgt spid="42"/>
                                            </p:tgtEl>
                                            <p:attrNameLst>
                                              <p:attrName>ppt_y</p:attrName>
                                            </p:attrNameLst>
                                          </p:cBhvr>
                                          <p:tavLst>
                                            <p:tav tm="0">
                                              <p:val>
                                                <p:strVal val="1+#ppt_h/2"/>
                                              </p:val>
                                            </p:tav>
                                            <p:tav tm="100000">
                                              <p:val>
                                                <p:strVal val="#ppt_y"/>
                                              </p:val>
                                            </p:tav>
                                          </p:tavLst>
                                        </p:anim>
                                      </p:childTnLst>
                                    </p:cTn>
                                  </p:par>
                                  <p:par>
                                    <p:cTn id="75" presetID="22" presetClass="entr" presetSubtype="8" fill="hold" grpId="0" nodeType="withEffect">
                                      <p:stCondLst>
                                        <p:cond delay="50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2" presetClass="entr" presetSubtype="2" accel="81000" fill="hold" grpId="0" nodeType="withEffect" p14:presetBounceEnd="48000">
                                      <p:stCondLst>
                                        <p:cond delay="100"/>
                                      </p:stCondLst>
                                      <p:childTnLst>
                                        <p:set>
                                          <p:cBhvr>
                                            <p:cTn id="79" dur="1" fill="hold">
                                              <p:stCondLst>
                                                <p:cond delay="0"/>
                                              </p:stCondLst>
                                            </p:cTn>
                                            <p:tgtEl>
                                              <p:spTgt spid="47"/>
                                            </p:tgtEl>
                                            <p:attrNameLst>
                                              <p:attrName>style.visibility</p:attrName>
                                            </p:attrNameLst>
                                          </p:cBhvr>
                                          <p:to>
                                            <p:strVal val="visible"/>
                                          </p:to>
                                        </p:set>
                                        <p:anim calcmode="lin" valueType="num" p14:bounceEnd="48000">
                                          <p:cBhvr additive="base">
                                            <p:cTn id="80" dur="1000" fill="hold"/>
                                            <p:tgtEl>
                                              <p:spTgt spid="47"/>
                                            </p:tgtEl>
                                            <p:attrNameLst>
                                              <p:attrName>ppt_x</p:attrName>
                                            </p:attrNameLst>
                                          </p:cBhvr>
                                          <p:tavLst>
                                            <p:tav tm="0">
                                              <p:val>
                                                <p:strVal val="1+#ppt_w/2"/>
                                              </p:val>
                                            </p:tav>
                                            <p:tav tm="100000">
                                              <p:val>
                                                <p:strVal val="#ppt_x"/>
                                              </p:val>
                                            </p:tav>
                                          </p:tavLst>
                                        </p:anim>
                                        <p:anim calcmode="lin" valueType="num" p14:bounceEnd="48000">
                                          <p:cBhvr additive="base">
                                            <p:cTn id="81" dur="1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2" grpId="0" animBg="1"/>
          <p:bldP spid="16" grpId="0" animBg="1"/>
          <p:bldP spid="17" grpId="0" animBg="1"/>
          <p:bldP spid="18" grpId="0" animBg="1"/>
          <p:bldP spid="22" grpId="0" animBg="1"/>
          <p:bldP spid="23" grpId="0" animBg="1"/>
          <p:bldP spid="24" grpId="0" animBg="1"/>
          <p:bldP spid="33" grpId="0" animBg="1"/>
          <p:bldP spid="34" grpId="0" animBg="1"/>
          <p:bldP spid="35" grpId="0" animBg="1"/>
          <p:bldP spid="36" grpId="0" animBg="1"/>
          <p:bldP spid="42" grpId="0" animBg="1"/>
          <p:bldP spid="43"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81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accel="81000" fill="hold" grpId="0" nodeType="withEffect">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accel="81000" fill="hold" grpId="0"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1+#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accel="81000" fill="hold" grpId="0" nodeType="withEffect">
                                      <p:stCondLst>
                                        <p:cond delay="3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1+#ppt_w/2"/>
                                              </p:val>
                                            </p:tav>
                                            <p:tav tm="100000">
                                              <p:val>
                                                <p:strVal val="#ppt_x"/>
                                              </p:val>
                                            </p:tav>
                                          </p:tavLst>
                                        </p:anim>
                                        <p:anim calcmode="lin" valueType="num">
                                          <p:cBhvr additive="base">
                                            <p:cTn id="2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81000" fill="hold" grpId="0" nodeType="clickEffect">
                                      <p:stCondLst>
                                        <p:cond delay="9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81000" fill="hold" grpId="0" nodeType="clickEffect">
                                      <p:stCondLst>
                                        <p:cond delay="9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accel="81000" fill="hold" grpId="0" nodeType="clickEffect">
                                      <p:stCondLst>
                                        <p:cond delay="90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ppt_x"/>
                                              </p:val>
                                            </p:tav>
                                            <p:tav tm="100000">
                                              <p:val>
                                                <p:strVal val="#ppt_x"/>
                                              </p:val>
                                            </p:tav>
                                          </p:tavLst>
                                        </p:anim>
                                        <p:anim calcmode="lin" valueType="num">
                                          <p:cBhvr additive="base">
                                            <p:cTn id="50" dur="1000" fill="hold"/>
                                            <p:tgtEl>
                                              <p:spTgt spid="17"/>
                                            </p:tgtEl>
                                            <p:attrNameLst>
                                              <p:attrName>ppt_y</p:attrName>
                                            </p:attrNameLst>
                                          </p:cBhvr>
                                          <p:tavLst>
                                            <p:tav tm="0">
                                              <p:val>
                                                <p:strVal val="1+#ppt_h/2"/>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accel="81000" fill="hold" grpId="0" nodeType="clickEffect">
                                      <p:stCondLst>
                                        <p:cond delay="90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ppt_x"/>
                                              </p:val>
                                            </p:tav>
                                            <p:tav tm="100000">
                                              <p:val>
                                                <p:strVal val="#ppt_x"/>
                                              </p:val>
                                            </p:tav>
                                          </p:tavLst>
                                        </p:anim>
                                        <p:anim calcmode="lin" valueType="num">
                                          <p:cBhvr additive="base">
                                            <p:cTn id="62" dur="1000" fill="hold"/>
                                            <p:tgtEl>
                                              <p:spTgt spid="23"/>
                                            </p:tgtEl>
                                            <p:attrNameLst>
                                              <p:attrName>ppt_y</p:attrName>
                                            </p:attrNameLst>
                                          </p:cBhvr>
                                          <p:tavLst>
                                            <p:tav tm="0">
                                              <p:val>
                                                <p:strVal val="1+#ppt_h/2"/>
                                              </p:val>
                                            </p:tav>
                                            <p:tav tm="100000">
                                              <p:val>
                                                <p:strVal val="#ppt_y"/>
                                              </p:val>
                                            </p:tav>
                                          </p:tavLst>
                                        </p:anim>
                                      </p:childTnLst>
                                    </p:cTn>
                                  </p:par>
                                  <p:par>
                                    <p:cTn id="63" presetID="22" presetClass="entr" presetSubtype="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accel="81000" fill="hold" grpId="0" nodeType="clickEffect">
                                      <p:stCondLst>
                                        <p:cond delay="9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1000" fill="hold"/>
                                            <p:tgtEl>
                                              <p:spTgt spid="42"/>
                                            </p:tgtEl>
                                            <p:attrNameLst>
                                              <p:attrName>ppt_x</p:attrName>
                                            </p:attrNameLst>
                                          </p:cBhvr>
                                          <p:tavLst>
                                            <p:tav tm="0">
                                              <p:val>
                                                <p:strVal val="#ppt_x"/>
                                              </p:val>
                                            </p:tav>
                                            <p:tav tm="100000">
                                              <p:val>
                                                <p:strVal val="#ppt_x"/>
                                              </p:val>
                                            </p:tav>
                                          </p:tavLst>
                                        </p:anim>
                                        <p:anim calcmode="lin" valueType="num">
                                          <p:cBhvr additive="base">
                                            <p:cTn id="74" dur="1000" fill="hold"/>
                                            <p:tgtEl>
                                              <p:spTgt spid="42"/>
                                            </p:tgtEl>
                                            <p:attrNameLst>
                                              <p:attrName>ppt_y</p:attrName>
                                            </p:attrNameLst>
                                          </p:cBhvr>
                                          <p:tavLst>
                                            <p:tav tm="0">
                                              <p:val>
                                                <p:strVal val="1+#ppt_h/2"/>
                                              </p:val>
                                            </p:tav>
                                            <p:tav tm="100000">
                                              <p:val>
                                                <p:strVal val="#ppt_y"/>
                                              </p:val>
                                            </p:tav>
                                          </p:tavLst>
                                        </p:anim>
                                      </p:childTnLst>
                                    </p:cTn>
                                  </p:par>
                                  <p:par>
                                    <p:cTn id="75" presetID="22" presetClass="entr" presetSubtype="8" fill="hold" grpId="0" nodeType="withEffect">
                                      <p:stCondLst>
                                        <p:cond delay="50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2" presetClass="entr" presetSubtype="2" accel="81000" fill="hold" grpId="0" nodeType="withEffect">
                                      <p:stCondLst>
                                        <p:cond delay="10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1000" fill="hold"/>
                                            <p:tgtEl>
                                              <p:spTgt spid="47"/>
                                            </p:tgtEl>
                                            <p:attrNameLst>
                                              <p:attrName>ppt_x</p:attrName>
                                            </p:attrNameLst>
                                          </p:cBhvr>
                                          <p:tavLst>
                                            <p:tav tm="0">
                                              <p:val>
                                                <p:strVal val="1+#ppt_w/2"/>
                                              </p:val>
                                            </p:tav>
                                            <p:tav tm="100000">
                                              <p:val>
                                                <p:strVal val="#ppt_x"/>
                                              </p:val>
                                            </p:tav>
                                          </p:tavLst>
                                        </p:anim>
                                        <p:anim calcmode="lin" valueType="num">
                                          <p:cBhvr additive="base">
                                            <p:cTn id="81" dur="1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2" grpId="0" animBg="1"/>
          <p:bldP spid="16" grpId="0" animBg="1"/>
          <p:bldP spid="17" grpId="0" animBg="1"/>
          <p:bldP spid="18" grpId="0" animBg="1"/>
          <p:bldP spid="22" grpId="0" animBg="1"/>
          <p:bldP spid="23" grpId="0" animBg="1"/>
          <p:bldP spid="24" grpId="0" animBg="1"/>
          <p:bldP spid="33" grpId="0" animBg="1"/>
          <p:bldP spid="34" grpId="0" animBg="1"/>
          <p:bldP spid="35" grpId="0" animBg="1"/>
          <p:bldP spid="36" grpId="0" animBg="1"/>
          <p:bldP spid="42" grpId="0" animBg="1"/>
          <p:bldP spid="43" grpId="0" animBg="1"/>
          <p:bldP spid="4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1797104" y="12449945"/>
            <a:ext cx="1342286" cy="730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E5CEF3C-9B2D-40F3-803E-74AC2A770255}" type="slidenum">
              <a:rPr kumimoji="0" lang="en-US" sz="1800" b="0" i="0" u="none" strike="noStrike" kern="1200" cap="none" spc="0" normalizeH="0" baseline="0" noProof="0" smtClean="0">
                <a:ln>
                  <a:noFill/>
                </a:ln>
                <a:solidFill>
                  <a:srgbClr val="172144"/>
                </a:solidFill>
                <a:effectLst/>
                <a:uLnTx/>
                <a:uFillTx/>
                <a:latin typeface="Open Sans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3" name="Right Triangle 2"/>
          <p:cNvSpPr/>
          <p:nvPr/>
        </p:nvSpPr>
        <p:spPr>
          <a:xfrm flipH="1">
            <a:off x="1744112" y="4775204"/>
            <a:ext cx="234850" cy="24448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Rectangle 3"/>
          <p:cNvSpPr/>
          <p:nvPr/>
        </p:nvSpPr>
        <p:spPr>
          <a:xfrm>
            <a:off x="1968273" y="3566459"/>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5" name="Left Arrow 4"/>
          <p:cNvSpPr/>
          <p:nvPr/>
        </p:nvSpPr>
        <p:spPr>
          <a:xfrm flipH="1" flipV="1">
            <a:off x="1745165" y="4805617"/>
            <a:ext cx="5067036" cy="853794"/>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6" name="TextBox 5"/>
          <p:cNvSpPr txBox="1"/>
          <p:nvPr/>
        </p:nvSpPr>
        <p:spPr>
          <a:xfrm>
            <a:off x="3039513" y="4951126"/>
            <a:ext cx="1734770" cy="523220"/>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Open Sans Light"/>
                <a:ea typeface="+mn-ea"/>
                <a:cs typeface="+mn-cs"/>
              </a:rPr>
              <a:t>Ölçüt B.1.</a:t>
            </a:r>
            <a:endParaRPr kumimoji="0" lang="en-US" sz="2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7" name="Freeform 31"/>
          <p:cNvSpPr>
            <a:spLocks noEditPoints="1"/>
          </p:cNvSpPr>
          <p:nvPr/>
        </p:nvSpPr>
        <p:spPr bwMode="auto">
          <a:xfrm>
            <a:off x="6226906"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8" name="Rectangle 7"/>
          <p:cNvSpPr/>
          <p:nvPr/>
        </p:nvSpPr>
        <p:spPr>
          <a:xfrm>
            <a:off x="1968274" y="5655513"/>
            <a:ext cx="4394198" cy="1569660"/>
          </a:xfrm>
          <a:prstGeom prst="rect">
            <a:avLst/>
          </a:prstGeom>
        </p:spPr>
        <p:txBody>
          <a:bodyPr wrap="square">
            <a:spAutoFit/>
          </a:bodyPr>
          <a:lstStyle/>
          <a:p>
            <a:pPr lvl="0"/>
            <a:r>
              <a:rPr lang="en-US" sz="3200" b="1" dirty="0">
                <a:solidFill>
                  <a:srgbClr val="FFFFFF"/>
                </a:solidFill>
              </a:rPr>
              <a:t>Program </a:t>
            </a:r>
            <a:r>
              <a:rPr lang="en-US" sz="3200" b="1" dirty="0" err="1">
                <a:solidFill>
                  <a:srgbClr val="FFFFFF"/>
                </a:solidFill>
              </a:rPr>
              <a:t>Tasarımı</a:t>
            </a:r>
            <a:r>
              <a:rPr lang="en-US" sz="3200" b="1" dirty="0">
                <a:solidFill>
                  <a:srgbClr val="FFFFFF"/>
                </a:solidFill>
              </a:rPr>
              <a:t>, </a:t>
            </a:r>
            <a:r>
              <a:rPr lang="en-US" sz="3200" b="1" dirty="0" err="1">
                <a:solidFill>
                  <a:srgbClr val="FFFFFF"/>
                </a:solidFill>
              </a:rPr>
              <a:t>Değerlendirmesi</a:t>
            </a:r>
            <a:r>
              <a:rPr lang="en-US" sz="3200" b="1" dirty="0">
                <a:solidFill>
                  <a:srgbClr val="FFFFFF"/>
                </a:solidFill>
              </a:rPr>
              <a:t> ve </a:t>
            </a:r>
            <a:r>
              <a:rPr lang="en-US" sz="3200" b="1" dirty="0" err="1">
                <a:solidFill>
                  <a:srgbClr val="FFFFFF"/>
                </a:solidFill>
              </a:rPr>
              <a:t>Güncellenmesi</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0" name="Right Triangle 9"/>
          <p:cNvSpPr/>
          <p:nvPr/>
        </p:nvSpPr>
        <p:spPr>
          <a:xfrm flipH="1">
            <a:off x="7071020" y="4775204"/>
            <a:ext cx="234850" cy="244484"/>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1" name="Rectangle 10"/>
          <p:cNvSpPr/>
          <p:nvPr/>
        </p:nvSpPr>
        <p:spPr>
          <a:xfrm>
            <a:off x="7295181" y="3566459"/>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2" name="Left Arrow 11"/>
          <p:cNvSpPr/>
          <p:nvPr/>
        </p:nvSpPr>
        <p:spPr>
          <a:xfrm flipH="1" flipV="1">
            <a:off x="7072073" y="4805617"/>
            <a:ext cx="5067036" cy="85379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3" name="TextBox 12"/>
          <p:cNvSpPr txBox="1"/>
          <p:nvPr/>
        </p:nvSpPr>
        <p:spPr>
          <a:xfrm>
            <a:off x="8366421" y="4951126"/>
            <a:ext cx="1734770" cy="523220"/>
          </a:xfrm>
          <a:prstGeom prst="rect">
            <a:avLst/>
          </a:prstGeom>
          <a:noFill/>
        </p:spPr>
        <p:txBody>
          <a:bodyPr wrap="none" rtlCol="0" anchor="ctr">
            <a:spAutoFit/>
          </a:bodyPr>
          <a:lstStyle/>
          <a:p>
            <a:pPr lvl="0">
              <a:defRPr/>
            </a:pPr>
            <a:r>
              <a:rPr lang="tr-TR" sz="2800" dirty="0">
                <a:solidFill>
                  <a:srgbClr val="FFFFFF"/>
                </a:solidFill>
              </a:rPr>
              <a:t>Ölçüt B.2.</a:t>
            </a:r>
            <a:endParaRPr lang="en-US" sz="2800" dirty="0">
              <a:solidFill>
                <a:srgbClr val="FFFFFF"/>
              </a:solidFill>
            </a:endParaRPr>
          </a:p>
        </p:txBody>
      </p:sp>
      <p:sp>
        <p:nvSpPr>
          <p:cNvPr id="14" name="Freeform 31"/>
          <p:cNvSpPr>
            <a:spLocks noEditPoints="1"/>
          </p:cNvSpPr>
          <p:nvPr/>
        </p:nvSpPr>
        <p:spPr bwMode="auto">
          <a:xfrm>
            <a:off x="11553814"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15" name="Rectangle 14"/>
          <p:cNvSpPr/>
          <p:nvPr/>
        </p:nvSpPr>
        <p:spPr>
          <a:xfrm>
            <a:off x="7295182" y="5655513"/>
            <a:ext cx="4394198" cy="1200329"/>
          </a:xfrm>
          <a:prstGeom prst="rect">
            <a:avLst/>
          </a:prstGeom>
        </p:spPr>
        <p:txBody>
          <a:bodyPr wrap="square">
            <a:spAutoFit/>
          </a:bodyPr>
          <a:lstStyle/>
          <a:p>
            <a:pPr lvl="0"/>
            <a:r>
              <a:rPr lang="en-US" sz="2400" b="1" dirty="0" err="1">
                <a:solidFill>
                  <a:srgbClr val="FFFFFF"/>
                </a:solidFill>
              </a:rPr>
              <a:t>Programların</a:t>
            </a:r>
            <a:r>
              <a:rPr lang="en-US" sz="2400" b="1" dirty="0">
                <a:solidFill>
                  <a:srgbClr val="FFFFFF"/>
                </a:solidFill>
              </a:rPr>
              <a:t> </a:t>
            </a:r>
            <a:r>
              <a:rPr lang="en-US" sz="2400" b="1" dirty="0" err="1">
                <a:solidFill>
                  <a:srgbClr val="FFFFFF"/>
                </a:solidFill>
              </a:rPr>
              <a:t>Yürütülmesi</a:t>
            </a:r>
            <a:r>
              <a:rPr lang="en-US" sz="2400" b="1" dirty="0">
                <a:solidFill>
                  <a:srgbClr val="FFFFFF"/>
                </a:solidFill>
              </a:rPr>
              <a:t> (</a:t>
            </a:r>
            <a:r>
              <a:rPr lang="en-US" sz="2400" b="1" dirty="0" err="1">
                <a:solidFill>
                  <a:srgbClr val="FFFFFF"/>
                </a:solidFill>
              </a:rPr>
              <a:t>Öğrenci</a:t>
            </a:r>
            <a:r>
              <a:rPr lang="en-US" sz="2400" b="1" dirty="0">
                <a:solidFill>
                  <a:srgbClr val="FFFFFF"/>
                </a:solidFill>
              </a:rPr>
              <a:t> </a:t>
            </a:r>
            <a:r>
              <a:rPr lang="en-US" sz="2400" b="1" dirty="0" err="1">
                <a:solidFill>
                  <a:srgbClr val="FFFFFF"/>
                </a:solidFill>
              </a:rPr>
              <a:t>Merkezli</a:t>
            </a:r>
            <a:r>
              <a:rPr lang="en-US" sz="2400" b="1" dirty="0">
                <a:solidFill>
                  <a:srgbClr val="FFFFFF"/>
                </a:solidFill>
              </a:rPr>
              <a:t> </a:t>
            </a:r>
            <a:r>
              <a:rPr lang="en-US" sz="2400" b="1" dirty="0" err="1">
                <a:solidFill>
                  <a:srgbClr val="FFFFFF"/>
                </a:solidFill>
              </a:rPr>
              <a:t>Öğrenme</a:t>
            </a:r>
            <a:r>
              <a:rPr lang="en-US" sz="2400" b="1" dirty="0">
                <a:solidFill>
                  <a:srgbClr val="FFFFFF"/>
                </a:solidFill>
              </a:rPr>
              <a:t> </a:t>
            </a:r>
            <a:r>
              <a:rPr lang="en-US" sz="2400" b="1" dirty="0" err="1">
                <a:solidFill>
                  <a:srgbClr val="FFFFFF"/>
                </a:solidFill>
              </a:rPr>
              <a:t>Öğretme</a:t>
            </a:r>
            <a:r>
              <a:rPr lang="en-US" sz="2400" b="1" dirty="0">
                <a:solidFill>
                  <a:srgbClr val="FFFFFF"/>
                </a:solidFill>
              </a:rPr>
              <a:t> ve Değerlendirme)</a:t>
            </a:r>
            <a:endParaRPr kumimoji="0" lang="en-US" sz="24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6" name="Right Triangle 15"/>
          <p:cNvSpPr/>
          <p:nvPr/>
        </p:nvSpPr>
        <p:spPr>
          <a:xfrm flipH="1">
            <a:off x="12398982" y="4775204"/>
            <a:ext cx="234850" cy="244484"/>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7" name="Rectangle 16"/>
          <p:cNvSpPr/>
          <p:nvPr/>
        </p:nvSpPr>
        <p:spPr>
          <a:xfrm>
            <a:off x="12623143" y="3566459"/>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8" name="Left Arrow 17"/>
          <p:cNvSpPr/>
          <p:nvPr/>
        </p:nvSpPr>
        <p:spPr>
          <a:xfrm flipH="1" flipV="1">
            <a:off x="12400035" y="4805617"/>
            <a:ext cx="5067036" cy="853794"/>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9" name="TextBox 18"/>
          <p:cNvSpPr txBox="1"/>
          <p:nvPr/>
        </p:nvSpPr>
        <p:spPr>
          <a:xfrm>
            <a:off x="13694383" y="4951126"/>
            <a:ext cx="1734770" cy="523220"/>
          </a:xfrm>
          <a:prstGeom prst="rect">
            <a:avLst/>
          </a:prstGeom>
          <a:noFill/>
        </p:spPr>
        <p:txBody>
          <a:bodyPr wrap="none" rtlCol="0" anchor="ctr">
            <a:spAutoFit/>
          </a:bodyPr>
          <a:lstStyle/>
          <a:p>
            <a:pPr lvl="0">
              <a:defRPr/>
            </a:pPr>
            <a:r>
              <a:rPr lang="tr-TR" sz="2800" dirty="0">
                <a:solidFill>
                  <a:srgbClr val="FFFFFF"/>
                </a:solidFill>
              </a:rPr>
              <a:t>Ölçüt B.3.</a:t>
            </a:r>
            <a:endParaRPr lang="en-US" sz="2800" dirty="0">
              <a:solidFill>
                <a:srgbClr val="FFFFFF"/>
              </a:solidFill>
            </a:endParaRPr>
          </a:p>
        </p:txBody>
      </p:sp>
      <p:sp>
        <p:nvSpPr>
          <p:cNvPr id="20" name="Freeform 31"/>
          <p:cNvSpPr>
            <a:spLocks noEditPoints="1"/>
          </p:cNvSpPr>
          <p:nvPr/>
        </p:nvSpPr>
        <p:spPr bwMode="auto">
          <a:xfrm>
            <a:off x="16881776"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21" name="Rectangle 20"/>
          <p:cNvSpPr/>
          <p:nvPr/>
        </p:nvSpPr>
        <p:spPr>
          <a:xfrm>
            <a:off x="12623144" y="5655513"/>
            <a:ext cx="4394198" cy="1569660"/>
          </a:xfrm>
          <a:prstGeom prst="rect">
            <a:avLst/>
          </a:prstGeom>
        </p:spPr>
        <p:txBody>
          <a:bodyPr wrap="square">
            <a:spAutoFit/>
          </a:bodyPr>
          <a:lstStyle/>
          <a:p>
            <a:pPr lvl="0"/>
            <a:r>
              <a:rPr lang="en-US" sz="3200" b="1" dirty="0" err="1">
                <a:solidFill>
                  <a:srgbClr val="FFFFFF"/>
                </a:solidFill>
              </a:rPr>
              <a:t>Öğrenme</a:t>
            </a:r>
            <a:r>
              <a:rPr lang="en-US" sz="3200" b="1" dirty="0">
                <a:solidFill>
                  <a:srgbClr val="FFFFFF"/>
                </a:solidFill>
              </a:rPr>
              <a:t> </a:t>
            </a:r>
            <a:r>
              <a:rPr lang="en-US" sz="3200" b="1" dirty="0" err="1">
                <a:solidFill>
                  <a:srgbClr val="FFFFFF"/>
                </a:solidFill>
              </a:rPr>
              <a:t>Kaynakları</a:t>
            </a:r>
            <a:r>
              <a:rPr lang="en-US" sz="3200" b="1" dirty="0">
                <a:solidFill>
                  <a:srgbClr val="FFFFFF"/>
                </a:solidFill>
              </a:rPr>
              <a:t> ve </a:t>
            </a:r>
            <a:r>
              <a:rPr lang="en-US" sz="3200" b="1" dirty="0" err="1">
                <a:solidFill>
                  <a:srgbClr val="FFFFFF"/>
                </a:solidFill>
              </a:rPr>
              <a:t>Akademik</a:t>
            </a:r>
            <a:r>
              <a:rPr lang="en-US" sz="3200" b="1" dirty="0">
                <a:solidFill>
                  <a:srgbClr val="FFFFFF"/>
                </a:solidFill>
              </a:rPr>
              <a:t> </a:t>
            </a:r>
            <a:r>
              <a:rPr lang="en-US" sz="3200" b="1" dirty="0" err="1">
                <a:solidFill>
                  <a:srgbClr val="FFFFFF"/>
                </a:solidFill>
              </a:rPr>
              <a:t>Destek</a:t>
            </a:r>
            <a:r>
              <a:rPr lang="en-US" sz="3200" b="1" dirty="0">
                <a:solidFill>
                  <a:srgbClr val="FFFFFF"/>
                </a:solidFill>
              </a:rPr>
              <a:t> </a:t>
            </a:r>
            <a:r>
              <a:rPr lang="en-US" sz="3200" b="1" dirty="0" err="1">
                <a:solidFill>
                  <a:srgbClr val="FFFFFF"/>
                </a:solidFill>
              </a:rPr>
              <a:t>Hizmetleri</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22" name="Right Triangle 21"/>
          <p:cNvSpPr/>
          <p:nvPr/>
        </p:nvSpPr>
        <p:spPr>
          <a:xfrm flipH="1">
            <a:off x="17630736" y="4775204"/>
            <a:ext cx="234850" cy="244484"/>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3" name="Rectangle 22"/>
          <p:cNvSpPr/>
          <p:nvPr/>
        </p:nvSpPr>
        <p:spPr>
          <a:xfrm>
            <a:off x="17854897" y="3566459"/>
            <a:ext cx="4394200" cy="5983942"/>
          </a:xfrm>
          <a:prstGeom prst="rect">
            <a:avLst/>
          </a:prstGeom>
          <a:solidFill>
            <a:schemeClr val="tx1">
              <a:lumMod val="90000"/>
              <a:lumOff val="10000"/>
            </a:schemeClr>
          </a:solidFill>
          <a:ln>
            <a:noFill/>
          </a:ln>
          <a:effectLst>
            <a:reflection blurRad="40640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4" name="Left Arrow 23"/>
          <p:cNvSpPr/>
          <p:nvPr/>
        </p:nvSpPr>
        <p:spPr>
          <a:xfrm flipH="1" flipV="1">
            <a:off x="17631789" y="4805617"/>
            <a:ext cx="5067036" cy="853794"/>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5" name="TextBox 24"/>
          <p:cNvSpPr txBox="1"/>
          <p:nvPr/>
        </p:nvSpPr>
        <p:spPr>
          <a:xfrm>
            <a:off x="18926137" y="4951126"/>
            <a:ext cx="1734770" cy="523220"/>
          </a:xfrm>
          <a:prstGeom prst="rect">
            <a:avLst/>
          </a:prstGeom>
          <a:noFill/>
        </p:spPr>
        <p:txBody>
          <a:bodyPr wrap="none" rtlCol="0" anchor="ctr">
            <a:spAutoFit/>
          </a:bodyPr>
          <a:lstStyle/>
          <a:p>
            <a:pPr lvl="0">
              <a:defRPr/>
            </a:pPr>
            <a:r>
              <a:rPr lang="tr-TR" sz="2800" dirty="0">
                <a:solidFill>
                  <a:srgbClr val="FFFFFF"/>
                </a:solidFill>
              </a:rPr>
              <a:t>Ölçüt B.4.</a:t>
            </a:r>
            <a:endParaRPr lang="en-US" sz="2800" dirty="0">
              <a:solidFill>
                <a:srgbClr val="FFFFFF"/>
              </a:solidFill>
            </a:endParaRPr>
          </a:p>
        </p:txBody>
      </p:sp>
      <p:sp>
        <p:nvSpPr>
          <p:cNvPr id="26" name="Freeform 31"/>
          <p:cNvSpPr>
            <a:spLocks noEditPoints="1"/>
          </p:cNvSpPr>
          <p:nvPr/>
        </p:nvSpPr>
        <p:spPr bwMode="auto">
          <a:xfrm>
            <a:off x="22113530" y="5026097"/>
            <a:ext cx="425990" cy="425990"/>
          </a:xfrm>
          <a:custGeom>
            <a:avLst/>
            <a:gdLst>
              <a:gd name="T0" fmla="*/ 110 w 147"/>
              <a:gd name="T1" fmla="*/ 70 h 147"/>
              <a:gd name="T2" fmla="*/ 77 w 147"/>
              <a:gd name="T3" fmla="*/ 70 h 147"/>
              <a:gd name="T4" fmla="*/ 77 w 147"/>
              <a:gd name="T5" fmla="*/ 36 h 147"/>
              <a:gd name="T6" fmla="*/ 73 w 147"/>
              <a:gd name="T7" fmla="*/ 33 h 147"/>
              <a:gd name="T8" fmla="*/ 70 w 147"/>
              <a:gd name="T9" fmla="*/ 36 h 147"/>
              <a:gd name="T10" fmla="*/ 70 w 147"/>
              <a:gd name="T11" fmla="*/ 70 h 147"/>
              <a:gd name="T12" fmla="*/ 37 w 147"/>
              <a:gd name="T13" fmla="*/ 70 h 147"/>
              <a:gd name="T14" fmla="*/ 33 w 147"/>
              <a:gd name="T15" fmla="*/ 73 h 147"/>
              <a:gd name="T16" fmla="*/ 37 w 147"/>
              <a:gd name="T17" fmla="*/ 77 h 147"/>
              <a:gd name="T18" fmla="*/ 70 w 147"/>
              <a:gd name="T19" fmla="*/ 77 h 147"/>
              <a:gd name="T20" fmla="*/ 70 w 147"/>
              <a:gd name="T21" fmla="*/ 110 h 147"/>
              <a:gd name="T22" fmla="*/ 73 w 147"/>
              <a:gd name="T23" fmla="*/ 113 h 147"/>
              <a:gd name="T24" fmla="*/ 77 w 147"/>
              <a:gd name="T25" fmla="*/ 110 h 147"/>
              <a:gd name="T26" fmla="*/ 77 w 147"/>
              <a:gd name="T27" fmla="*/ 77 h 147"/>
              <a:gd name="T28" fmla="*/ 110 w 147"/>
              <a:gd name="T29" fmla="*/ 77 h 147"/>
              <a:gd name="T30" fmla="*/ 114 w 147"/>
              <a:gd name="T31" fmla="*/ 73 h 147"/>
              <a:gd name="T32" fmla="*/ 110 w 147"/>
              <a:gd name="T33" fmla="*/ 70 h 147"/>
              <a:gd name="T34" fmla="*/ 73 w 147"/>
              <a:gd name="T35" fmla="*/ 0 h 147"/>
              <a:gd name="T36" fmla="*/ 0 w 147"/>
              <a:gd name="T37" fmla="*/ 73 h 147"/>
              <a:gd name="T38" fmla="*/ 73 w 147"/>
              <a:gd name="T39" fmla="*/ 147 h 147"/>
              <a:gd name="T40" fmla="*/ 147 w 147"/>
              <a:gd name="T41" fmla="*/ 73 h 147"/>
              <a:gd name="T42" fmla="*/ 73 w 147"/>
              <a:gd name="T43" fmla="*/ 0 h 147"/>
              <a:gd name="T44" fmla="*/ 73 w 147"/>
              <a:gd name="T45" fmla="*/ 140 h 147"/>
              <a:gd name="T46" fmla="*/ 6 w 147"/>
              <a:gd name="T47" fmla="*/ 73 h 147"/>
              <a:gd name="T48" fmla="*/ 73 w 147"/>
              <a:gd name="T49" fmla="*/ 6 h 147"/>
              <a:gd name="T50" fmla="*/ 140 w 147"/>
              <a:gd name="T51" fmla="*/ 73 h 147"/>
              <a:gd name="T52" fmla="*/ 73 w 147"/>
              <a:gd name="T53"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7">
                <a:moveTo>
                  <a:pt x="110" y="70"/>
                </a:moveTo>
                <a:cubicBezTo>
                  <a:pt x="77" y="70"/>
                  <a:pt x="77" y="70"/>
                  <a:pt x="77" y="70"/>
                </a:cubicBezTo>
                <a:cubicBezTo>
                  <a:pt x="77" y="36"/>
                  <a:pt x="77" y="36"/>
                  <a:pt x="77" y="36"/>
                </a:cubicBezTo>
                <a:cubicBezTo>
                  <a:pt x="77" y="35"/>
                  <a:pt x="75" y="33"/>
                  <a:pt x="73" y="33"/>
                </a:cubicBezTo>
                <a:cubicBezTo>
                  <a:pt x="72" y="33"/>
                  <a:pt x="70" y="35"/>
                  <a:pt x="70" y="36"/>
                </a:cubicBezTo>
                <a:cubicBezTo>
                  <a:pt x="70" y="70"/>
                  <a:pt x="70" y="70"/>
                  <a:pt x="70" y="70"/>
                </a:cubicBezTo>
                <a:cubicBezTo>
                  <a:pt x="37" y="70"/>
                  <a:pt x="37" y="70"/>
                  <a:pt x="37" y="70"/>
                </a:cubicBezTo>
                <a:cubicBezTo>
                  <a:pt x="35" y="70"/>
                  <a:pt x="33" y="72"/>
                  <a:pt x="33" y="73"/>
                </a:cubicBezTo>
                <a:cubicBezTo>
                  <a:pt x="33" y="75"/>
                  <a:pt x="35" y="77"/>
                  <a:pt x="37" y="77"/>
                </a:cubicBezTo>
                <a:cubicBezTo>
                  <a:pt x="70" y="77"/>
                  <a:pt x="70" y="77"/>
                  <a:pt x="70" y="77"/>
                </a:cubicBezTo>
                <a:cubicBezTo>
                  <a:pt x="70" y="110"/>
                  <a:pt x="70" y="110"/>
                  <a:pt x="70" y="110"/>
                </a:cubicBezTo>
                <a:cubicBezTo>
                  <a:pt x="70" y="112"/>
                  <a:pt x="72" y="113"/>
                  <a:pt x="73" y="113"/>
                </a:cubicBezTo>
                <a:cubicBezTo>
                  <a:pt x="75" y="113"/>
                  <a:pt x="77" y="112"/>
                  <a:pt x="77" y="110"/>
                </a:cubicBezTo>
                <a:cubicBezTo>
                  <a:pt x="77" y="77"/>
                  <a:pt x="77" y="77"/>
                  <a:pt x="77" y="77"/>
                </a:cubicBezTo>
                <a:cubicBezTo>
                  <a:pt x="110" y="77"/>
                  <a:pt x="110" y="77"/>
                  <a:pt x="110" y="77"/>
                </a:cubicBezTo>
                <a:cubicBezTo>
                  <a:pt x="112" y="77"/>
                  <a:pt x="114" y="75"/>
                  <a:pt x="114" y="73"/>
                </a:cubicBezTo>
                <a:cubicBezTo>
                  <a:pt x="114" y="72"/>
                  <a:pt x="112" y="70"/>
                  <a:pt x="110" y="70"/>
                </a:cubicBezTo>
                <a:moveTo>
                  <a:pt x="73" y="0"/>
                </a:moveTo>
                <a:cubicBezTo>
                  <a:pt x="32" y="0"/>
                  <a:pt x="0" y="32"/>
                  <a:pt x="0" y="73"/>
                </a:cubicBezTo>
                <a:cubicBezTo>
                  <a:pt x="0" y="114"/>
                  <a:pt x="32" y="147"/>
                  <a:pt x="73" y="147"/>
                </a:cubicBezTo>
                <a:cubicBezTo>
                  <a:pt x="114" y="147"/>
                  <a:pt x="147" y="114"/>
                  <a:pt x="147" y="73"/>
                </a:cubicBezTo>
                <a:cubicBezTo>
                  <a:pt x="147" y="32"/>
                  <a:pt x="114" y="0"/>
                  <a:pt x="73" y="0"/>
                </a:cubicBezTo>
                <a:moveTo>
                  <a:pt x="73" y="140"/>
                </a:moveTo>
                <a:cubicBezTo>
                  <a:pt x="37" y="140"/>
                  <a:pt x="6" y="110"/>
                  <a:pt x="6" y="73"/>
                </a:cubicBezTo>
                <a:cubicBezTo>
                  <a:pt x="6" y="36"/>
                  <a:pt x="37" y="6"/>
                  <a:pt x="73" y="6"/>
                </a:cubicBezTo>
                <a:cubicBezTo>
                  <a:pt x="110" y="6"/>
                  <a:pt x="140" y="36"/>
                  <a:pt x="140" y="73"/>
                </a:cubicBezTo>
                <a:cubicBezTo>
                  <a:pt x="140" y="110"/>
                  <a:pt x="110" y="140"/>
                  <a:pt x="73" y="140"/>
                </a:cubicBezTo>
              </a:path>
            </a:pathLst>
          </a:custGeom>
          <a:solidFill>
            <a:schemeClr val="bg1"/>
          </a:solidFill>
          <a:ln>
            <a:noFill/>
          </a:ln>
        </p:spPr>
        <p:txBody>
          <a:bodyPr vert="horz" wrap="square" lIns="182880" tIns="91440" rIns="182880" bIns="9144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172144"/>
              </a:solidFill>
              <a:effectLst/>
              <a:uLnTx/>
              <a:uFillTx/>
              <a:latin typeface="Open Sans Light"/>
              <a:ea typeface="+mn-ea"/>
              <a:cs typeface="+mn-cs"/>
            </a:endParaRPr>
          </a:p>
        </p:txBody>
      </p:sp>
      <p:sp>
        <p:nvSpPr>
          <p:cNvPr id="27" name="Rectangle 26"/>
          <p:cNvSpPr/>
          <p:nvPr/>
        </p:nvSpPr>
        <p:spPr>
          <a:xfrm>
            <a:off x="17854898" y="5655513"/>
            <a:ext cx="4394198" cy="584775"/>
          </a:xfrm>
          <a:prstGeom prst="rect">
            <a:avLst/>
          </a:prstGeom>
        </p:spPr>
        <p:txBody>
          <a:bodyPr wrap="square">
            <a:spAutoFit/>
          </a:bodyPr>
          <a:lstStyle/>
          <a:p>
            <a:pPr lvl="0"/>
            <a:r>
              <a:rPr lang="en-US" sz="3200" b="1" dirty="0" err="1">
                <a:solidFill>
                  <a:srgbClr val="FFFFFF"/>
                </a:solidFill>
              </a:rPr>
              <a:t>Öğretim</a:t>
            </a:r>
            <a:r>
              <a:rPr lang="en-US" sz="3200" b="1" dirty="0">
                <a:solidFill>
                  <a:srgbClr val="FFFFFF"/>
                </a:solidFill>
              </a:rPr>
              <a:t> </a:t>
            </a:r>
            <a:r>
              <a:rPr lang="en-US" sz="3200" b="1" dirty="0" err="1">
                <a:solidFill>
                  <a:srgbClr val="FFFFFF"/>
                </a:solidFill>
              </a:rPr>
              <a:t>Kadrosu</a:t>
            </a:r>
            <a:endParaRPr kumimoji="0" lang="en-US" sz="32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3" name="Rectangle 32"/>
          <p:cNvSpPr/>
          <p:nvPr/>
        </p:nvSpPr>
        <p:spPr>
          <a:xfrm>
            <a:off x="1968274" y="7219951"/>
            <a:ext cx="4393146" cy="2330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FFFFFF"/>
                </a:solidFill>
                <a:effectLst/>
                <a:uLnTx/>
                <a:uFillTx/>
                <a:latin typeface="Open Sans Light"/>
                <a:ea typeface="+mn-ea"/>
                <a:cs typeface="+mn-cs"/>
              </a:rPr>
              <a:t>140 Puan</a:t>
            </a:r>
            <a:endParaRPr kumimoji="0" lang="en-US"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4" name="Rectangle 33"/>
          <p:cNvSpPr/>
          <p:nvPr/>
        </p:nvSpPr>
        <p:spPr>
          <a:xfrm>
            <a:off x="7295182" y="7219951"/>
            <a:ext cx="4393146" cy="2330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6600" dirty="0">
                <a:solidFill>
                  <a:srgbClr val="FFFFFF"/>
                </a:solidFill>
              </a:rPr>
              <a:t>80 Puan</a:t>
            </a:r>
            <a:endParaRPr lang="en-US" dirty="0">
              <a:solidFill>
                <a:srgbClr val="FFFFFF"/>
              </a:solidFill>
            </a:endParaRPr>
          </a:p>
        </p:txBody>
      </p:sp>
      <p:sp>
        <p:nvSpPr>
          <p:cNvPr id="35" name="Rectangle 34"/>
          <p:cNvSpPr/>
          <p:nvPr/>
        </p:nvSpPr>
        <p:spPr>
          <a:xfrm>
            <a:off x="12624196" y="7219951"/>
            <a:ext cx="4393146" cy="2330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6600" dirty="0">
                <a:solidFill>
                  <a:srgbClr val="FFFFFF"/>
                </a:solidFill>
              </a:rPr>
              <a:t>80 Puan</a:t>
            </a:r>
            <a:endParaRPr lang="en-US" dirty="0">
              <a:solidFill>
                <a:srgbClr val="FFFFFF"/>
              </a:solidFill>
            </a:endParaRPr>
          </a:p>
        </p:txBody>
      </p:sp>
      <p:sp>
        <p:nvSpPr>
          <p:cNvPr id="36" name="Rectangle 35"/>
          <p:cNvSpPr/>
          <p:nvPr/>
        </p:nvSpPr>
        <p:spPr>
          <a:xfrm>
            <a:off x="17855950" y="7219951"/>
            <a:ext cx="4393146" cy="2330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6600" dirty="0">
                <a:solidFill>
                  <a:srgbClr val="FFFFFF"/>
                </a:solidFill>
              </a:rPr>
              <a:t>100 Puan</a:t>
            </a:r>
            <a:endParaRPr lang="en-US" dirty="0">
              <a:solidFill>
                <a:srgbClr val="FFFFFF"/>
              </a:solidFill>
            </a:endParaRPr>
          </a:p>
        </p:txBody>
      </p:sp>
      <p:sp>
        <p:nvSpPr>
          <p:cNvPr id="37" name="Title 1"/>
          <p:cNvSpPr txBox="1">
            <a:spLocks/>
          </p:cNvSpPr>
          <p:nvPr/>
        </p:nvSpPr>
        <p:spPr>
          <a:xfrm>
            <a:off x="1830387" y="1064781"/>
            <a:ext cx="20726400" cy="1635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rPr>
              <a:t>Eğitim ve Öğretim</a:t>
            </a:r>
            <a:endParaRPr kumimoji="0" lang="en-US"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rPr>
              <a:t>400 Puan</a:t>
            </a:r>
            <a:endParaRPr kumimoji="0" lang="en-US" sz="32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400" b="0" i="0" u="none" strike="noStrike" kern="1200" cap="none" spc="0" normalizeH="0" baseline="0" noProof="0" dirty="0">
              <a:ln>
                <a:noFill/>
              </a:ln>
              <a:solidFill>
                <a:srgbClr val="172144">
                  <a:lumMod val="90000"/>
                  <a:lumOff val="10000"/>
                </a:srgbClr>
              </a:solidFill>
              <a:effectLst/>
              <a:uLnTx/>
              <a:uFillTx/>
              <a:latin typeface="Open Sans Light"/>
              <a:ea typeface="+mj-ea"/>
              <a:cs typeface="+mj-cs"/>
            </a:endParaRPr>
          </a:p>
        </p:txBody>
      </p:sp>
      <p:sp>
        <p:nvSpPr>
          <p:cNvPr id="38" name="Rectangle 37"/>
          <p:cNvSpPr/>
          <p:nvPr/>
        </p:nvSpPr>
        <p:spPr>
          <a:xfrm>
            <a:off x="3662673"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d</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
        <p:nvSpPr>
          <p:cNvPr id="39" name="Rectangle 38"/>
          <p:cNvSpPr/>
          <p:nvPr/>
        </p:nvSpPr>
        <p:spPr>
          <a:xfrm>
            <a:off x="8989581"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w</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
        <p:nvSpPr>
          <p:cNvPr id="40" name="Rectangle 39"/>
          <p:cNvSpPr/>
          <p:nvPr/>
        </p:nvSpPr>
        <p:spPr>
          <a:xfrm>
            <a:off x="14427257"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u</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
        <p:nvSpPr>
          <p:cNvPr id="41" name="Rectangle 40"/>
          <p:cNvSpPr/>
          <p:nvPr/>
        </p:nvSpPr>
        <p:spPr>
          <a:xfrm>
            <a:off x="19659011" y="3757510"/>
            <a:ext cx="1005403" cy="107721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Arial" panose="020B0604020202020204" pitchFamily="34" charset="0"/>
              </a:rPr>
              <a:t>Z</a:t>
            </a:r>
            <a:endParaRPr kumimoji="0" lang="en-US" sz="6400" b="0" i="0" u="none" strike="noStrike" kern="1200" cap="none" spc="0" normalizeH="0" baseline="0" noProof="0">
              <a:ln>
                <a:noFill/>
              </a:ln>
              <a:solidFill>
                <a:srgbClr val="FFFFFF"/>
              </a:solidFill>
              <a:effectLst/>
              <a:uLnTx/>
              <a:uFillTx/>
              <a:latin typeface="Designball-Finance-01" pitchFamily="2" charset="0"/>
              <a:ea typeface="+mn-ea"/>
              <a:cs typeface="+mn-cs"/>
            </a:endParaRPr>
          </a:p>
        </p:txBody>
      </p:sp>
    </p:spTree>
    <p:extLst>
      <p:ext uri="{BB962C8B-B14F-4D97-AF65-F5344CB8AC3E}">
        <p14:creationId xmlns:p14="http://schemas.microsoft.com/office/powerpoint/2010/main" val="1789545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81000" fill="hold" grpId="0" nodeType="withEffect" p14:presetBounceEnd="48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48000">
                                          <p:cBhvr additive="base">
                                            <p:cTn id="7" dur="1000" fill="hold"/>
                                            <p:tgtEl>
                                              <p:spTgt spid="33"/>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accel="81000" fill="hold" grpId="0" nodeType="withEffect" p14:presetBounceEnd="48000">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14:bounceEnd="48000">
                                          <p:cBhvr additive="base">
                                            <p:cTn id="11" dur="1000" fill="hold"/>
                                            <p:tgtEl>
                                              <p:spTgt spid="34"/>
                                            </p:tgtEl>
                                            <p:attrNameLst>
                                              <p:attrName>ppt_x</p:attrName>
                                            </p:attrNameLst>
                                          </p:cBhvr>
                                          <p:tavLst>
                                            <p:tav tm="0">
                                              <p:val>
                                                <p:strVal val="1+#ppt_w/2"/>
                                              </p:val>
                                            </p:tav>
                                            <p:tav tm="100000">
                                              <p:val>
                                                <p:strVal val="#ppt_x"/>
                                              </p:val>
                                            </p:tav>
                                          </p:tavLst>
                                        </p:anim>
                                        <p:anim calcmode="lin" valueType="num" p14:bounceEnd="48000">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accel="81000" fill="hold" grpId="0" nodeType="withEffect" p14:presetBounceEnd="48000">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14:bounceEnd="48000">
                                          <p:cBhvr additive="base">
                                            <p:cTn id="15" dur="10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accel="81000" fill="hold" grpId="0" nodeType="withEffect" p14:presetBounceEnd="48000">
                                      <p:stCondLst>
                                        <p:cond delay="300"/>
                                      </p:stCondLst>
                                      <p:childTnLst>
                                        <p:set>
                                          <p:cBhvr>
                                            <p:cTn id="18" dur="1" fill="hold">
                                              <p:stCondLst>
                                                <p:cond delay="0"/>
                                              </p:stCondLst>
                                            </p:cTn>
                                            <p:tgtEl>
                                              <p:spTgt spid="36"/>
                                            </p:tgtEl>
                                            <p:attrNameLst>
                                              <p:attrName>style.visibility</p:attrName>
                                            </p:attrNameLst>
                                          </p:cBhvr>
                                          <p:to>
                                            <p:strVal val="visible"/>
                                          </p:to>
                                        </p:set>
                                        <p:anim calcmode="lin" valueType="num" p14:bounceEnd="48000">
                                          <p:cBhvr additive="base">
                                            <p:cTn id="19" dur="1000" fill="hold"/>
                                            <p:tgtEl>
                                              <p:spTgt spid="36"/>
                                            </p:tgtEl>
                                            <p:attrNameLst>
                                              <p:attrName>ppt_x</p:attrName>
                                            </p:attrNameLst>
                                          </p:cBhvr>
                                          <p:tavLst>
                                            <p:tav tm="0">
                                              <p:val>
                                                <p:strVal val="1+#ppt_w/2"/>
                                              </p:val>
                                            </p:tav>
                                            <p:tav tm="100000">
                                              <p:val>
                                                <p:strVal val="#ppt_x"/>
                                              </p:val>
                                            </p:tav>
                                          </p:tavLst>
                                        </p:anim>
                                        <p:anim calcmode="lin" valueType="num" p14:bounceEnd="48000">
                                          <p:cBhvr additive="base">
                                            <p:cTn id="2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81000" fill="hold" grpId="0" nodeType="clickEffect" p14:presetBounceEnd="48000">
                                      <p:stCondLst>
                                        <p:cond delay="900"/>
                                      </p:stCondLst>
                                      <p:childTnLst>
                                        <p:set>
                                          <p:cBhvr>
                                            <p:cTn id="24" dur="1" fill="hold">
                                              <p:stCondLst>
                                                <p:cond delay="0"/>
                                              </p:stCondLst>
                                            </p:cTn>
                                            <p:tgtEl>
                                              <p:spTgt spid="4"/>
                                            </p:tgtEl>
                                            <p:attrNameLst>
                                              <p:attrName>style.visibility</p:attrName>
                                            </p:attrNameLst>
                                          </p:cBhvr>
                                          <p:to>
                                            <p:strVal val="visible"/>
                                          </p:to>
                                        </p:set>
                                        <p:anim calcmode="lin" valueType="num" p14:bounceEnd="48000">
                                          <p:cBhvr additive="base">
                                            <p:cTn id="25" dur="1000" fill="hold"/>
                                            <p:tgtEl>
                                              <p:spTgt spid="4"/>
                                            </p:tgtEl>
                                            <p:attrNameLst>
                                              <p:attrName>ppt_x</p:attrName>
                                            </p:attrNameLst>
                                          </p:cBhvr>
                                          <p:tavLst>
                                            <p:tav tm="0">
                                              <p:val>
                                                <p:strVal val="#ppt_x"/>
                                              </p:val>
                                            </p:tav>
                                            <p:tav tm="100000">
                                              <p:val>
                                                <p:strVal val="#ppt_x"/>
                                              </p:val>
                                            </p:tav>
                                          </p:tavLst>
                                        </p:anim>
                                        <p:anim calcmode="lin" valueType="num" p14:bounceEnd="48000">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81000" fill="hold" grpId="0" nodeType="clickEffect" p14:presetBounceEnd="48000">
                                      <p:stCondLst>
                                        <p:cond delay="900"/>
                                      </p:stCondLst>
                                      <p:childTnLst>
                                        <p:set>
                                          <p:cBhvr>
                                            <p:cTn id="36" dur="1" fill="hold">
                                              <p:stCondLst>
                                                <p:cond delay="0"/>
                                              </p:stCondLst>
                                            </p:cTn>
                                            <p:tgtEl>
                                              <p:spTgt spid="11"/>
                                            </p:tgtEl>
                                            <p:attrNameLst>
                                              <p:attrName>style.visibility</p:attrName>
                                            </p:attrNameLst>
                                          </p:cBhvr>
                                          <p:to>
                                            <p:strVal val="visible"/>
                                          </p:to>
                                        </p:set>
                                        <p:anim calcmode="lin" valueType="num" p14:bounceEnd="48000">
                                          <p:cBhvr additive="base">
                                            <p:cTn id="3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accel="81000" fill="hold" grpId="0" nodeType="clickEffect" p14:presetBounceEnd="48000">
                                      <p:stCondLst>
                                        <p:cond delay="900"/>
                                      </p:stCondLst>
                                      <p:childTnLst>
                                        <p:set>
                                          <p:cBhvr>
                                            <p:cTn id="48" dur="1" fill="hold">
                                              <p:stCondLst>
                                                <p:cond delay="0"/>
                                              </p:stCondLst>
                                            </p:cTn>
                                            <p:tgtEl>
                                              <p:spTgt spid="17"/>
                                            </p:tgtEl>
                                            <p:attrNameLst>
                                              <p:attrName>style.visibility</p:attrName>
                                            </p:attrNameLst>
                                          </p:cBhvr>
                                          <p:to>
                                            <p:strVal val="visible"/>
                                          </p:to>
                                        </p:set>
                                        <p:anim calcmode="lin" valueType="num" p14:bounceEnd="48000">
                                          <p:cBhvr additive="base">
                                            <p:cTn id="49" dur="10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50" dur="1000" fill="hold"/>
                                            <p:tgtEl>
                                              <p:spTgt spid="17"/>
                                            </p:tgtEl>
                                            <p:attrNameLst>
                                              <p:attrName>ppt_y</p:attrName>
                                            </p:attrNameLst>
                                          </p:cBhvr>
                                          <p:tavLst>
                                            <p:tav tm="0">
                                              <p:val>
                                                <p:strVal val="1+#ppt_h/2"/>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accel="81000" fill="hold" grpId="0" nodeType="clickEffect" p14:presetBounceEnd="48000">
                                      <p:stCondLst>
                                        <p:cond delay="900"/>
                                      </p:stCondLst>
                                      <p:childTnLst>
                                        <p:set>
                                          <p:cBhvr>
                                            <p:cTn id="60" dur="1" fill="hold">
                                              <p:stCondLst>
                                                <p:cond delay="0"/>
                                              </p:stCondLst>
                                            </p:cTn>
                                            <p:tgtEl>
                                              <p:spTgt spid="23"/>
                                            </p:tgtEl>
                                            <p:attrNameLst>
                                              <p:attrName>style.visibility</p:attrName>
                                            </p:attrNameLst>
                                          </p:cBhvr>
                                          <p:to>
                                            <p:strVal val="visible"/>
                                          </p:to>
                                        </p:set>
                                        <p:anim calcmode="lin" valueType="num" p14:bounceEnd="48000">
                                          <p:cBhvr additive="base">
                                            <p:cTn id="61" dur="10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62" dur="1000" fill="hold"/>
                                            <p:tgtEl>
                                              <p:spTgt spid="23"/>
                                            </p:tgtEl>
                                            <p:attrNameLst>
                                              <p:attrName>ppt_y</p:attrName>
                                            </p:attrNameLst>
                                          </p:cBhvr>
                                          <p:tavLst>
                                            <p:tav tm="0">
                                              <p:val>
                                                <p:strVal val="1+#ppt_h/2"/>
                                              </p:val>
                                            </p:tav>
                                            <p:tav tm="100000">
                                              <p:val>
                                                <p:strVal val="#ppt_y"/>
                                              </p:val>
                                            </p:tav>
                                          </p:tavLst>
                                        </p:anim>
                                      </p:childTnLst>
                                    </p:cTn>
                                  </p:par>
                                  <p:par>
                                    <p:cTn id="63" presetID="22" presetClass="entr" presetSubtype="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2" grpId="0" animBg="1"/>
          <p:bldP spid="16" grpId="0" animBg="1"/>
          <p:bldP spid="17" grpId="0" animBg="1"/>
          <p:bldP spid="18" grpId="0" animBg="1"/>
          <p:bldP spid="22" grpId="0" animBg="1"/>
          <p:bldP spid="23" grpId="0" animBg="1"/>
          <p:bldP spid="24" grpId="0" animBg="1"/>
          <p:bldP spid="33" grpId="0" animBg="1"/>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81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accel="81000" fill="hold" grpId="0" nodeType="withEffect">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accel="81000" fill="hold" grpId="0"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1+#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accel="81000" fill="hold" grpId="0" nodeType="withEffect">
                                      <p:stCondLst>
                                        <p:cond delay="3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1+#ppt_w/2"/>
                                              </p:val>
                                            </p:tav>
                                            <p:tav tm="100000">
                                              <p:val>
                                                <p:strVal val="#ppt_x"/>
                                              </p:val>
                                            </p:tav>
                                          </p:tavLst>
                                        </p:anim>
                                        <p:anim calcmode="lin" valueType="num">
                                          <p:cBhvr additive="base">
                                            <p:cTn id="2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81000" fill="hold" grpId="0" nodeType="clickEffect">
                                      <p:stCondLst>
                                        <p:cond delay="9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81000" fill="hold" grpId="0" nodeType="clickEffect">
                                      <p:stCondLst>
                                        <p:cond delay="9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accel="81000" fill="hold" grpId="0" nodeType="clickEffect">
                                      <p:stCondLst>
                                        <p:cond delay="90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ppt_x"/>
                                              </p:val>
                                            </p:tav>
                                            <p:tav tm="100000">
                                              <p:val>
                                                <p:strVal val="#ppt_x"/>
                                              </p:val>
                                            </p:tav>
                                          </p:tavLst>
                                        </p:anim>
                                        <p:anim calcmode="lin" valueType="num">
                                          <p:cBhvr additive="base">
                                            <p:cTn id="50" dur="1000" fill="hold"/>
                                            <p:tgtEl>
                                              <p:spTgt spid="17"/>
                                            </p:tgtEl>
                                            <p:attrNameLst>
                                              <p:attrName>ppt_y</p:attrName>
                                            </p:attrNameLst>
                                          </p:cBhvr>
                                          <p:tavLst>
                                            <p:tav tm="0">
                                              <p:val>
                                                <p:strVal val="1+#ppt_h/2"/>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accel="81000" fill="hold" grpId="0" nodeType="clickEffect">
                                      <p:stCondLst>
                                        <p:cond delay="90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ppt_x"/>
                                              </p:val>
                                            </p:tav>
                                            <p:tav tm="100000">
                                              <p:val>
                                                <p:strVal val="#ppt_x"/>
                                              </p:val>
                                            </p:tav>
                                          </p:tavLst>
                                        </p:anim>
                                        <p:anim calcmode="lin" valueType="num">
                                          <p:cBhvr additive="base">
                                            <p:cTn id="62" dur="1000" fill="hold"/>
                                            <p:tgtEl>
                                              <p:spTgt spid="23"/>
                                            </p:tgtEl>
                                            <p:attrNameLst>
                                              <p:attrName>ppt_y</p:attrName>
                                            </p:attrNameLst>
                                          </p:cBhvr>
                                          <p:tavLst>
                                            <p:tav tm="0">
                                              <p:val>
                                                <p:strVal val="1+#ppt_h/2"/>
                                              </p:val>
                                            </p:tav>
                                            <p:tav tm="100000">
                                              <p:val>
                                                <p:strVal val="#ppt_y"/>
                                              </p:val>
                                            </p:tav>
                                          </p:tavLst>
                                        </p:anim>
                                      </p:childTnLst>
                                    </p:cTn>
                                  </p:par>
                                  <p:par>
                                    <p:cTn id="63" presetID="22" presetClass="entr" presetSubtype="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2" grpId="0" animBg="1"/>
          <p:bldP spid="16" grpId="0" animBg="1"/>
          <p:bldP spid="17" grpId="0" animBg="1"/>
          <p:bldP spid="18" grpId="0" animBg="1"/>
          <p:bldP spid="22" grpId="0" animBg="1"/>
          <p:bldP spid="23" grpId="0" animBg="1"/>
          <p:bldP spid="24" grpId="0" animBg="1"/>
          <p:bldP spid="33" grpId="0" animBg="1"/>
          <p:bldP spid="34" grpId="0" animBg="1"/>
          <p:bldP spid="35" grpId="0" animBg="1"/>
          <p:bldP spid="36" grpId="0" animBg="1"/>
        </p:bldLst>
      </p:timing>
    </mc:Fallback>
  </mc:AlternateContent>
</p:sld>
</file>

<file path=ppt/theme/_rels/theme15.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Yatay Logo Sunum">
  <a:themeElements>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3F3C417F-2744-4C45-89B8-52C337CB47EC}"/>
    </a:ext>
  </a:extLst>
</a:theme>
</file>

<file path=ppt/theme/theme10.xml><?xml version="1.0" encoding="utf-8"?>
<a:theme xmlns:a="http://schemas.openxmlformats.org/drawingml/2006/main" name="1_Office Theme">
  <a:themeElements>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06A0D7A3-E632-4443-955C-24327EDF8B91}"/>
    </a:ext>
  </a:extLst>
</a:theme>
</file>

<file path=ppt/theme/theme11.xml><?xml version="1.0" encoding="utf-8"?>
<a:theme xmlns:a="http://schemas.openxmlformats.org/drawingml/2006/main" name="11_Office Theme">
  <a:themeElements>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88DB4B72-0A92-498F-B25E-2AE759838542}"/>
    </a:ext>
  </a:extLst>
</a:theme>
</file>

<file path=ppt/theme/theme1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ÖKAK-Powerpoint Şablonu" id="{81E8258E-4A84-4613-A957-8F0C3B0C6CC6}" vid="{2A638D8D-4A74-4AB6-8920-52BD4A0A7B57}"/>
    </a:ext>
  </a:extLst>
</a:theme>
</file>

<file path=ppt/theme/theme13.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ÖKAK-Powerpoint Şablonu" id="{81E8258E-4A84-4613-A957-8F0C3B0C6CC6}" vid="{CC05AB7B-5CCA-47B9-820F-EA7D4C9B2735}"/>
    </a:ext>
  </a:extLst>
</a:theme>
</file>

<file path=ppt/theme/theme1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ÖKAK-Powerpoint Şablonu" id="{81E8258E-4A84-4613-A957-8F0C3B0C6CC6}" vid="{5A71CD3A-2CBA-4A83-AA1B-DD38192299CD}"/>
    </a:ext>
  </a:extLst>
</a:theme>
</file>

<file path=ppt/theme/theme15.xml><?xml version="1.0" encoding="utf-8"?>
<a:theme xmlns:a="http://schemas.openxmlformats.org/drawingml/2006/main" name="Ion">
  <a:themeElements>
    <a:clrScheme name="Model X">
      <a:dk1>
        <a:srgbClr val="272E3A"/>
      </a:dk1>
      <a:lt1>
        <a:srgbClr val="FFFFFF"/>
      </a:lt1>
      <a:dk2>
        <a:srgbClr val="00A3DA"/>
      </a:dk2>
      <a:lt2>
        <a:srgbClr val="0CA8DA"/>
      </a:lt2>
      <a:accent1>
        <a:srgbClr val="56CADC"/>
      </a:accent1>
      <a:accent2>
        <a:srgbClr val="49C4DB"/>
      </a:accent2>
      <a:accent3>
        <a:srgbClr val="3DBEDB"/>
      </a:accent3>
      <a:accent4>
        <a:srgbClr val="31B9DB"/>
      </a:accent4>
      <a:accent5>
        <a:srgbClr val="24B3DA"/>
      </a:accent5>
      <a:accent6>
        <a:srgbClr val="18AEDA"/>
      </a:accent6>
      <a:hlink>
        <a:srgbClr val="2F8299"/>
      </a:hlink>
      <a:folHlink>
        <a:srgbClr val="8C8C8C"/>
      </a:folHlink>
    </a:clrScheme>
    <a:fontScheme name="Model X">
      <a:majorFont>
        <a:latin typeface="Open Sans Light"/>
        <a:ea typeface=""/>
        <a:cs typeface=""/>
      </a:majorFont>
      <a:minorFont>
        <a:latin typeface="Open Sans Light"/>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key Logo Sunum">
  <a:themeElements>
    <a:clrScheme name="Model X">
      <a:dk1>
        <a:srgbClr val="172144"/>
      </a:dk1>
      <a:lt1>
        <a:srgbClr val="FFFFFF"/>
      </a:lt1>
      <a:dk2>
        <a:srgbClr val="E44C5A"/>
      </a:dk2>
      <a:lt2>
        <a:srgbClr val="E13F5E"/>
      </a:lt2>
      <a:accent1>
        <a:srgbClr val="F79E45"/>
      </a:accent1>
      <a:accent2>
        <a:srgbClr val="F39048"/>
      </a:accent2>
      <a:accent3>
        <a:srgbClr val="F0824C"/>
      </a:accent3>
      <a:accent4>
        <a:srgbClr val="ED754F"/>
      </a:accent4>
      <a:accent5>
        <a:srgbClr val="EA6753"/>
      </a:accent5>
      <a:accent6>
        <a:srgbClr val="E75A56"/>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017F3D45-4EE3-46DE-BA20-6FC95C15D9ED}"/>
    </a:ext>
  </a:extLst>
</a:theme>
</file>

<file path=ppt/theme/theme3.xml><?xml version="1.0" encoding="utf-8"?>
<a:theme xmlns:a="http://schemas.openxmlformats.org/drawingml/2006/main" name="Kapak Seris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ÖKAK-Powerpoint Şablonu" id="{81E8258E-4A84-4613-A957-8F0C3B0C6CC6}" vid="{0D7934C5-39CF-4C40-AB66-EB205CCCD23D}"/>
    </a:ext>
  </a:extLst>
</a:theme>
</file>

<file path=ppt/theme/theme4.xml><?xml version="1.0" encoding="utf-8"?>
<a:theme xmlns:a="http://schemas.openxmlformats.org/drawingml/2006/main" name="10_Office Theme">
  <a:themeElements>
    <a:clrScheme name="Massive X new Blue color">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CA0CD0E8-80C8-4765-A9AB-0F622331AE08}"/>
    </a:ext>
  </a:extLst>
</a:theme>
</file>

<file path=ppt/theme/theme5.xml><?xml version="1.0" encoding="utf-8"?>
<a:theme xmlns:a="http://schemas.openxmlformats.org/drawingml/2006/main" name="Layout of version 4.5">
  <a:themeElements>
    <a:clrScheme name="Custom 1">
      <a:dk1>
        <a:srgbClr val="172144"/>
      </a:dk1>
      <a:lt1>
        <a:srgbClr val="FFFFFF"/>
      </a:lt1>
      <a:dk2>
        <a:srgbClr val="172144"/>
      </a:dk2>
      <a:lt2>
        <a:srgbClr val="FFFFFF"/>
      </a:lt2>
      <a:accent1>
        <a:srgbClr val="FF2D5E"/>
      </a:accent1>
      <a:accent2>
        <a:srgbClr val="0D0884"/>
      </a:accent2>
      <a:accent3>
        <a:srgbClr val="FCB736"/>
      </a:accent3>
      <a:accent4>
        <a:srgbClr val="FC7033"/>
      </a:accent4>
      <a:accent5>
        <a:srgbClr val="3853F4"/>
      </a:accent5>
      <a:accent6>
        <a:srgbClr val="FF4D9E"/>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32DD26B0-8BC9-4CA6-8FCD-EBE6DF4A020D}"/>
    </a:ext>
  </a:extLst>
</a:theme>
</file>

<file path=ppt/theme/theme6.xml><?xml version="1.0" encoding="utf-8"?>
<a:theme xmlns:a="http://schemas.openxmlformats.org/drawingml/2006/main" name="7_Office Theme">
  <a:themeElements>
    <a:clrScheme name="Nova">
      <a:dk1>
        <a:srgbClr val="172144"/>
      </a:dk1>
      <a:lt1>
        <a:srgbClr val="FFFFFF"/>
      </a:lt1>
      <a:dk2>
        <a:srgbClr val="D4F579"/>
      </a:dk2>
      <a:lt2>
        <a:srgbClr val="40D492"/>
      </a:lt2>
      <a:accent1>
        <a:srgbClr val="3BC8F1"/>
      </a:accent1>
      <a:accent2>
        <a:srgbClr val="6070FF"/>
      </a:accent2>
      <a:accent3>
        <a:srgbClr val="FA3585"/>
      </a:accent3>
      <a:accent4>
        <a:srgbClr val="E9474E"/>
      </a:accent4>
      <a:accent5>
        <a:srgbClr val="F7C83B"/>
      </a:accent5>
      <a:accent6>
        <a:srgbClr val="FF8E38"/>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3785CBC3-14C4-4B49-989C-1EC44EF07B3A}"/>
    </a:ext>
  </a:extLst>
</a:theme>
</file>

<file path=ppt/theme/theme7.xml><?xml version="1.0" encoding="utf-8"?>
<a:theme xmlns:a="http://schemas.openxmlformats.org/drawingml/2006/main" name="9_Office Theme">
  <a:themeElements>
    <a:clrScheme name="Massive X new Blue color">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C0779157-1550-4B36-909C-E4237DB86BFA}"/>
    </a:ext>
  </a:extLst>
</a:theme>
</file>

<file path=ppt/theme/theme8.xml><?xml version="1.0" encoding="utf-8"?>
<a:theme xmlns:a="http://schemas.openxmlformats.org/drawingml/2006/main" name="12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DF767AB2-432B-4D34-85C7-16071C57EE11}"/>
    </a:ext>
  </a:extLst>
</a:theme>
</file>

<file path=ppt/theme/theme9.xml><?xml version="1.0" encoding="utf-8"?>
<a:theme xmlns:a="http://schemas.openxmlformats.org/drawingml/2006/main" name="13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YÖKAK-Powerpoint Şablonu" id="{81E8258E-4A84-4613-A957-8F0C3B0C6CC6}" vid="{D7341F18-9853-4AD4-9D8C-789EEF345B7F}"/>
    </a:ext>
  </a:extLst>
</a:theme>
</file>

<file path=ppt/theme/themeOverride1.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2.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3.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4.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2325</TotalTime>
  <Words>1077</Words>
  <Application>Microsoft Office PowerPoint</Application>
  <PresentationFormat>Özel</PresentationFormat>
  <Paragraphs>230</Paragraphs>
  <Slides>19</Slides>
  <Notes>1</Notes>
  <HiddenSlides>0</HiddenSlides>
  <MMClips>0</MMClips>
  <ScaleCrop>false</ScaleCrop>
  <HeadingPairs>
    <vt:vector size="6" baseType="variant">
      <vt:variant>
        <vt:lpstr>Kullanılan Yazı Tipleri</vt:lpstr>
      </vt:variant>
      <vt:variant>
        <vt:i4>24</vt:i4>
      </vt:variant>
      <vt:variant>
        <vt:lpstr>Tema</vt:lpstr>
      </vt:variant>
      <vt:variant>
        <vt:i4>15</vt:i4>
      </vt:variant>
      <vt:variant>
        <vt:lpstr>Slayt Başlıkları</vt:lpstr>
      </vt:variant>
      <vt:variant>
        <vt:i4>19</vt:i4>
      </vt:variant>
    </vt:vector>
  </HeadingPairs>
  <TitlesOfParts>
    <vt:vector size="58" baseType="lpstr">
      <vt:lpstr>Century Gothic</vt:lpstr>
      <vt:lpstr>Courier New</vt:lpstr>
      <vt:lpstr>Designball-Charts-01</vt:lpstr>
      <vt:lpstr>CamberW04-Bold</vt:lpstr>
      <vt:lpstr>Open Sans</vt:lpstr>
      <vt:lpstr>Wingdings 3</vt:lpstr>
      <vt:lpstr>CamberW04-RegularItalic</vt:lpstr>
      <vt:lpstr>Calibri</vt:lpstr>
      <vt:lpstr>DIN Pro Regular</vt:lpstr>
      <vt:lpstr>Open Sans Extrabold</vt:lpstr>
      <vt:lpstr>Nunito</vt:lpstr>
      <vt:lpstr>Camber Semi Bold</vt:lpstr>
      <vt:lpstr>CamberW04-Medium</vt:lpstr>
      <vt:lpstr>Times New Roman</vt:lpstr>
      <vt:lpstr>CamberW01-Light</vt:lpstr>
      <vt:lpstr>CamberW04-Light</vt:lpstr>
      <vt:lpstr>Calibri Light</vt:lpstr>
      <vt:lpstr>Open Sans Bold</vt:lpstr>
      <vt:lpstr>Designball-Social-01</vt:lpstr>
      <vt:lpstr>DIN Alternate</vt:lpstr>
      <vt:lpstr>Arial</vt:lpstr>
      <vt:lpstr>CamberW04-Regular</vt:lpstr>
      <vt:lpstr>Designball-Finance-01</vt:lpstr>
      <vt:lpstr>Open Sans Light</vt:lpstr>
      <vt:lpstr>Yatay Logo Sunum</vt:lpstr>
      <vt:lpstr>Dikey Logo Sunum</vt:lpstr>
      <vt:lpstr>Kapak Serisi</vt:lpstr>
      <vt:lpstr>10_Office Theme</vt:lpstr>
      <vt:lpstr>Layout of version 4.5</vt:lpstr>
      <vt:lpstr>7_Office Theme</vt:lpstr>
      <vt:lpstr>9_Office Theme</vt:lpstr>
      <vt:lpstr>12_Office Theme</vt:lpstr>
      <vt:lpstr>13_Office Theme</vt:lpstr>
      <vt:lpstr>1_Office Theme</vt:lpstr>
      <vt:lpstr>11_Office Theme</vt:lpstr>
      <vt:lpstr>1_Office Teması</vt:lpstr>
      <vt:lpstr>3_Özel Tasarım</vt:lpstr>
      <vt:lpstr>Office Teması</vt:lpstr>
      <vt:lpstr>Ion</vt:lpstr>
      <vt:lpstr>KURUMSAL AKREDİTASYON PROGRAMININ TEMEL BİLEŞENLERİ VE  MEVZUAT UYGULAMASI </vt:lpstr>
      <vt:lpstr>İçerik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Teşekkürler  ayhankocer@yokak.gov.tr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Yükseköğretim Kalite Kurulu Başkanlığı</dc:creator>
  <cp:lastModifiedBy>USER</cp:lastModifiedBy>
  <cp:revision>58</cp:revision>
  <dcterms:created xsi:type="dcterms:W3CDTF">2021-07-30T12:02:03Z</dcterms:created>
  <dcterms:modified xsi:type="dcterms:W3CDTF">2022-03-09T08:30:25Z</dcterms:modified>
</cp:coreProperties>
</file>