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5" r:id="rId2"/>
    <p:sldId id="347" r:id="rId3"/>
    <p:sldId id="350" r:id="rId4"/>
    <p:sldId id="351" r:id="rId5"/>
    <p:sldId id="356" r:id="rId6"/>
    <p:sldId id="349" r:id="rId7"/>
    <p:sldId id="353" r:id="rId8"/>
    <p:sldId id="354" r:id="rId9"/>
    <p:sldId id="367" r:id="rId10"/>
    <p:sldId id="366" r:id="rId11"/>
    <p:sldId id="365" r:id="rId12"/>
    <p:sldId id="368" r:id="rId13"/>
    <p:sldId id="369" r:id="rId14"/>
    <p:sldId id="370" r:id="rId15"/>
    <p:sldId id="371" r:id="rId16"/>
    <p:sldId id="372" r:id="rId17"/>
    <p:sldId id="373" r:id="rId18"/>
    <p:sldId id="374" r:id="rId19"/>
    <p:sldId id="348" r:id="rId20"/>
    <p:sldId id="343" r:id="rId21"/>
    <p:sldId id="344" r:id="rId22"/>
    <p:sldId id="357" r:id="rId23"/>
    <p:sldId id="339" r:id="rId24"/>
    <p:sldId id="340" r:id="rId25"/>
    <p:sldId id="341" r:id="rId26"/>
    <p:sldId id="346" r:id="rId27"/>
    <p:sldId id="358" r:id="rId28"/>
    <p:sldId id="375" r:id="rId29"/>
    <p:sldId id="376" r:id="rId30"/>
    <p:sldId id="342" r:id="rId31"/>
    <p:sldId id="338" r:id="rId32"/>
    <p:sldId id="359" r:id="rId33"/>
    <p:sldId id="291"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87792" autoAdjust="0"/>
  </p:normalViewPr>
  <p:slideViewPr>
    <p:cSldViewPr>
      <p:cViewPr varScale="1">
        <p:scale>
          <a:sx n="81" d="100"/>
          <a:sy n="81" d="100"/>
        </p:scale>
        <p:origin x="13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38AAD-1851-400B-9243-30C9B1E836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7709B7AD-8DA5-4ACB-8EB8-CFF0168F33CE}">
      <dgm:prSet phldrT="[Metin]"/>
      <dgm:spPr/>
      <dgm:t>
        <a:bodyPr/>
        <a:lstStyle/>
        <a:p>
          <a:r>
            <a:rPr lang="tr-TR" dirty="0" smtClean="0"/>
            <a:t>Akreditasyon</a:t>
          </a:r>
          <a:endParaRPr lang="tr-TR" dirty="0"/>
        </a:p>
      </dgm:t>
    </dgm:pt>
    <dgm:pt modelId="{1F8454A4-3ED2-44F4-93ED-FA04CD81909B}" type="parTrans" cxnId="{13326E56-E62C-481C-BDC3-5BC4D0D82875}">
      <dgm:prSet/>
      <dgm:spPr/>
      <dgm:t>
        <a:bodyPr/>
        <a:lstStyle/>
        <a:p>
          <a:endParaRPr lang="tr-TR"/>
        </a:p>
      </dgm:t>
    </dgm:pt>
    <dgm:pt modelId="{BE6B2EB6-9262-4D70-BDDB-B0A8BF1F0AA4}" type="sibTrans" cxnId="{13326E56-E62C-481C-BDC3-5BC4D0D82875}">
      <dgm:prSet/>
      <dgm:spPr/>
      <dgm:t>
        <a:bodyPr/>
        <a:lstStyle/>
        <a:p>
          <a:endParaRPr lang="tr-TR"/>
        </a:p>
      </dgm:t>
    </dgm:pt>
    <dgm:pt modelId="{F8901864-C864-48A0-89B5-C7B7F34D54B5}">
      <dgm:prSet phldrT="[Metin]"/>
      <dgm:spPr/>
      <dgm:t>
        <a:bodyPr/>
        <a:lstStyle/>
        <a:p>
          <a:r>
            <a:rPr lang="tr-TR" dirty="0" smtClean="0"/>
            <a:t>Kurumsal Akreditasyon</a:t>
          </a:r>
          <a:endParaRPr lang="tr-TR" dirty="0"/>
        </a:p>
      </dgm:t>
    </dgm:pt>
    <dgm:pt modelId="{C45A9A40-D942-4C48-B04C-75DCC848AA6E}" type="parTrans" cxnId="{324147CA-9647-4F86-998F-88948EC47AA7}">
      <dgm:prSet/>
      <dgm:spPr/>
      <dgm:t>
        <a:bodyPr/>
        <a:lstStyle/>
        <a:p>
          <a:endParaRPr lang="tr-TR"/>
        </a:p>
      </dgm:t>
    </dgm:pt>
    <dgm:pt modelId="{C42A06AE-0D20-47C6-AA47-DA9BDBAA931F}" type="sibTrans" cxnId="{324147CA-9647-4F86-998F-88948EC47AA7}">
      <dgm:prSet/>
      <dgm:spPr/>
      <dgm:t>
        <a:bodyPr/>
        <a:lstStyle/>
        <a:p>
          <a:endParaRPr lang="tr-TR"/>
        </a:p>
      </dgm:t>
    </dgm:pt>
    <dgm:pt modelId="{A2B38EFC-2AAA-4545-BD51-AB42851A1C0E}">
      <dgm:prSet phldrT="[Metin]"/>
      <dgm:spPr/>
      <dgm:t>
        <a:bodyPr/>
        <a:lstStyle/>
        <a:p>
          <a:r>
            <a:rPr lang="tr-TR" dirty="0" smtClean="0"/>
            <a:t>Programa dönük akreditasyon</a:t>
          </a:r>
          <a:endParaRPr lang="tr-TR" dirty="0"/>
        </a:p>
      </dgm:t>
    </dgm:pt>
    <dgm:pt modelId="{5B2333CA-6D28-4411-AADF-87D12E9AA982}" type="parTrans" cxnId="{3C5CAAE4-F929-4501-8198-AFAB693173C7}">
      <dgm:prSet/>
      <dgm:spPr/>
      <dgm:t>
        <a:bodyPr/>
        <a:lstStyle/>
        <a:p>
          <a:endParaRPr lang="tr-TR"/>
        </a:p>
      </dgm:t>
    </dgm:pt>
    <dgm:pt modelId="{03FA9AD3-CDAC-4534-8697-C79D5871C3F1}" type="sibTrans" cxnId="{3C5CAAE4-F929-4501-8198-AFAB693173C7}">
      <dgm:prSet/>
      <dgm:spPr/>
      <dgm:t>
        <a:bodyPr/>
        <a:lstStyle/>
        <a:p>
          <a:endParaRPr lang="tr-TR"/>
        </a:p>
      </dgm:t>
    </dgm:pt>
    <dgm:pt modelId="{7AD3B666-9426-4E21-95D9-2A912DD22761}" type="pres">
      <dgm:prSet presAssocID="{9F438AAD-1851-400B-9243-30C9B1E8363F}" presName="hierChild1" presStyleCnt="0">
        <dgm:presLayoutVars>
          <dgm:orgChart val="1"/>
          <dgm:chPref val="1"/>
          <dgm:dir/>
          <dgm:animOne val="branch"/>
          <dgm:animLvl val="lvl"/>
          <dgm:resizeHandles/>
        </dgm:presLayoutVars>
      </dgm:prSet>
      <dgm:spPr/>
      <dgm:t>
        <a:bodyPr/>
        <a:lstStyle/>
        <a:p>
          <a:endParaRPr lang="tr-TR"/>
        </a:p>
      </dgm:t>
    </dgm:pt>
    <dgm:pt modelId="{E97AB21A-7A53-4FCD-8697-E2AEBAB1D823}" type="pres">
      <dgm:prSet presAssocID="{7709B7AD-8DA5-4ACB-8EB8-CFF0168F33CE}" presName="hierRoot1" presStyleCnt="0">
        <dgm:presLayoutVars>
          <dgm:hierBranch val="init"/>
        </dgm:presLayoutVars>
      </dgm:prSet>
      <dgm:spPr/>
    </dgm:pt>
    <dgm:pt modelId="{5A88014D-2AAB-47F1-BB57-4629807AB910}" type="pres">
      <dgm:prSet presAssocID="{7709B7AD-8DA5-4ACB-8EB8-CFF0168F33CE}" presName="rootComposite1" presStyleCnt="0"/>
      <dgm:spPr/>
    </dgm:pt>
    <dgm:pt modelId="{511AB95C-1C53-4A51-A86D-5B8EADD70331}" type="pres">
      <dgm:prSet presAssocID="{7709B7AD-8DA5-4ACB-8EB8-CFF0168F33CE}" presName="rootText1" presStyleLbl="node0" presStyleIdx="0" presStyleCnt="1">
        <dgm:presLayoutVars>
          <dgm:chPref val="3"/>
        </dgm:presLayoutVars>
      </dgm:prSet>
      <dgm:spPr/>
      <dgm:t>
        <a:bodyPr/>
        <a:lstStyle/>
        <a:p>
          <a:endParaRPr lang="tr-TR"/>
        </a:p>
      </dgm:t>
    </dgm:pt>
    <dgm:pt modelId="{9B603A1A-CC2D-48BE-9356-CA832AAD85E2}" type="pres">
      <dgm:prSet presAssocID="{7709B7AD-8DA5-4ACB-8EB8-CFF0168F33CE}" presName="rootConnector1" presStyleLbl="node1" presStyleIdx="0" presStyleCnt="0"/>
      <dgm:spPr/>
      <dgm:t>
        <a:bodyPr/>
        <a:lstStyle/>
        <a:p>
          <a:endParaRPr lang="tr-TR"/>
        </a:p>
      </dgm:t>
    </dgm:pt>
    <dgm:pt modelId="{C73E7706-4D1F-427F-8811-5E6D1F9D4B5E}" type="pres">
      <dgm:prSet presAssocID="{7709B7AD-8DA5-4ACB-8EB8-CFF0168F33CE}" presName="hierChild2" presStyleCnt="0"/>
      <dgm:spPr/>
    </dgm:pt>
    <dgm:pt modelId="{FFF0B64B-8319-4FA7-8922-DE1E64CB5954}" type="pres">
      <dgm:prSet presAssocID="{C45A9A40-D942-4C48-B04C-75DCC848AA6E}" presName="Name37" presStyleLbl="parChTrans1D2" presStyleIdx="0" presStyleCnt="2"/>
      <dgm:spPr/>
      <dgm:t>
        <a:bodyPr/>
        <a:lstStyle/>
        <a:p>
          <a:endParaRPr lang="tr-TR"/>
        </a:p>
      </dgm:t>
    </dgm:pt>
    <dgm:pt modelId="{5B70C7EC-5747-48F4-851F-F624D68E3D1D}" type="pres">
      <dgm:prSet presAssocID="{F8901864-C864-48A0-89B5-C7B7F34D54B5}" presName="hierRoot2" presStyleCnt="0">
        <dgm:presLayoutVars>
          <dgm:hierBranch val="init"/>
        </dgm:presLayoutVars>
      </dgm:prSet>
      <dgm:spPr/>
    </dgm:pt>
    <dgm:pt modelId="{A42935B7-BC13-46F2-8375-8D002A72B5F1}" type="pres">
      <dgm:prSet presAssocID="{F8901864-C864-48A0-89B5-C7B7F34D54B5}" presName="rootComposite" presStyleCnt="0"/>
      <dgm:spPr/>
    </dgm:pt>
    <dgm:pt modelId="{0673BB2D-6331-4590-8ADA-F602AD8D5DC5}" type="pres">
      <dgm:prSet presAssocID="{F8901864-C864-48A0-89B5-C7B7F34D54B5}" presName="rootText" presStyleLbl="node2" presStyleIdx="0" presStyleCnt="2">
        <dgm:presLayoutVars>
          <dgm:chPref val="3"/>
        </dgm:presLayoutVars>
      </dgm:prSet>
      <dgm:spPr/>
      <dgm:t>
        <a:bodyPr/>
        <a:lstStyle/>
        <a:p>
          <a:endParaRPr lang="tr-TR"/>
        </a:p>
      </dgm:t>
    </dgm:pt>
    <dgm:pt modelId="{5B4DFE56-B4E1-4FFF-93CB-5755C6B04DCC}" type="pres">
      <dgm:prSet presAssocID="{F8901864-C864-48A0-89B5-C7B7F34D54B5}" presName="rootConnector" presStyleLbl="node2" presStyleIdx="0" presStyleCnt="2"/>
      <dgm:spPr/>
      <dgm:t>
        <a:bodyPr/>
        <a:lstStyle/>
        <a:p>
          <a:endParaRPr lang="tr-TR"/>
        </a:p>
      </dgm:t>
    </dgm:pt>
    <dgm:pt modelId="{AB825046-7F2F-4354-A306-4F2E0E517D0B}" type="pres">
      <dgm:prSet presAssocID="{F8901864-C864-48A0-89B5-C7B7F34D54B5}" presName="hierChild4" presStyleCnt="0"/>
      <dgm:spPr/>
    </dgm:pt>
    <dgm:pt modelId="{E924FF46-96D1-40B5-A1D1-286E4C23077F}" type="pres">
      <dgm:prSet presAssocID="{F8901864-C864-48A0-89B5-C7B7F34D54B5}" presName="hierChild5" presStyleCnt="0"/>
      <dgm:spPr/>
    </dgm:pt>
    <dgm:pt modelId="{F00C7751-413A-4CB8-9F49-47B371E5D829}" type="pres">
      <dgm:prSet presAssocID="{5B2333CA-6D28-4411-AADF-87D12E9AA982}" presName="Name37" presStyleLbl="parChTrans1D2" presStyleIdx="1" presStyleCnt="2"/>
      <dgm:spPr/>
      <dgm:t>
        <a:bodyPr/>
        <a:lstStyle/>
        <a:p>
          <a:endParaRPr lang="tr-TR"/>
        </a:p>
      </dgm:t>
    </dgm:pt>
    <dgm:pt modelId="{533DB870-7852-4B54-8A89-BCCD17E846F3}" type="pres">
      <dgm:prSet presAssocID="{A2B38EFC-2AAA-4545-BD51-AB42851A1C0E}" presName="hierRoot2" presStyleCnt="0">
        <dgm:presLayoutVars>
          <dgm:hierBranch val="init"/>
        </dgm:presLayoutVars>
      </dgm:prSet>
      <dgm:spPr/>
    </dgm:pt>
    <dgm:pt modelId="{75796387-0DD2-42B4-9F0A-CE2FC055B7C8}" type="pres">
      <dgm:prSet presAssocID="{A2B38EFC-2AAA-4545-BD51-AB42851A1C0E}" presName="rootComposite" presStyleCnt="0"/>
      <dgm:spPr/>
    </dgm:pt>
    <dgm:pt modelId="{98E30C22-FFF5-4ADB-823F-CDB7472EF076}" type="pres">
      <dgm:prSet presAssocID="{A2B38EFC-2AAA-4545-BD51-AB42851A1C0E}" presName="rootText" presStyleLbl="node2" presStyleIdx="1" presStyleCnt="2">
        <dgm:presLayoutVars>
          <dgm:chPref val="3"/>
        </dgm:presLayoutVars>
      </dgm:prSet>
      <dgm:spPr/>
      <dgm:t>
        <a:bodyPr/>
        <a:lstStyle/>
        <a:p>
          <a:endParaRPr lang="tr-TR"/>
        </a:p>
      </dgm:t>
    </dgm:pt>
    <dgm:pt modelId="{BAF3BA77-4F7E-4199-B8C3-7DAB9581FF56}" type="pres">
      <dgm:prSet presAssocID="{A2B38EFC-2AAA-4545-BD51-AB42851A1C0E}" presName="rootConnector" presStyleLbl="node2" presStyleIdx="1" presStyleCnt="2"/>
      <dgm:spPr/>
      <dgm:t>
        <a:bodyPr/>
        <a:lstStyle/>
        <a:p>
          <a:endParaRPr lang="tr-TR"/>
        </a:p>
      </dgm:t>
    </dgm:pt>
    <dgm:pt modelId="{5B60164F-39C8-4353-9C23-F68F0424372B}" type="pres">
      <dgm:prSet presAssocID="{A2B38EFC-2AAA-4545-BD51-AB42851A1C0E}" presName="hierChild4" presStyleCnt="0"/>
      <dgm:spPr/>
    </dgm:pt>
    <dgm:pt modelId="{0742CE6F-AE1D-476D-A003-BD94E845C3D1}" type="pres">
      <dgm:prSet presAssocID="{A2B38EFC-2AAA-4545-BD51-AB42851A1C0E}" presName="hierChild5" presStyleCnt="0"/>
      <dgm:spPr/>
    </dgm:pt>
    <dgm:pt modelId="{42C965C2-7CB9-47D7-9DFD-67262F08C918}" type="pres">
      <dgm:prSet presAssocID="{7709B7AD-8DA5-4ACB-8EB8-CFF0168F33CE}" presName="hierChild3" presStyleCnt="0"/>
      <dgm:spPr/>
    </dgm:pt>
  </dgm:ptLst>
  <dgm:cxnLst>
    <dgm:cxn modelId="{13326E56-E62C-481C-BDC3-5BC4D0D82875}" srcId="{9F438AAD-1851-400B-9243-30C9B1E8363F}" destId="{7709B7AD-8DA5-4ACB-8EB8-CFF0168F33CE}" srcOrd="0" destOrd="0" parTransId="{1F8454A4-3ED2-44F4-93ED-FA04CD81909B}" sibTransId="{BE6B2EB6-9262-4D70-BDDB-B0A8BF1F0AA4}"/>
    <dgm:cxn modelId="{77EAB9DA-1941-4123-A948-42CDF93591EC}" type="presOf" srcId="{5B2333CA-6D28-4411-AADF-87D12E9AA982}" destId="{F00C7751-413A-4CB8-9F49-47B371E5D829}" srcOrd="0" destOrd="0" presId="urn:microsoft.com/office/officeart/2005/8/layout/orgChart1"/>
    <dgm:cxn modelId="{324147CA-9647-4F86-998F-88948EC47AA7}" srcId="{7709B7AD-8DA5-4ACB-8EB8-CFF0168F33CE}" destId="{F8901864-C864-48A0-89B5-C7B7F34D54B5}" srcOrd="0" destOrd="0" parTransId="{C45A9A40-D942-4C48-B04C-75DCC848AA6E}" sibTransId="{C42A06AE-0D20-47C6-AA47-DA9BDBAA931F}"/>
    <dgm:cxn modelId="{88742F84-E818-4300-88F8-8D1F754C55A8}" type="presOf" srcId="{7709B7AD-8DA5-4ACB-8EB8-CFF0168F33CE}" destId="{9B603A1A-CC2D-48BE-9356-CA832AAD85E2}" srcOrd="1" destOrd="0" presId="urn:microsoft.com/office/officeart/2005/8/layout/orgChart1"/>
    <dgm:cxn modelId="{FC9CE7C2-4AA5-45CB-8426-B585FF2F72D0}" type="presOf" srcId="{A2B38EFC-2AAA-4545-BD51-AB42851A1C0E}" destId="{98E30C22-FFF5-4ADB-823F-CDB7472EF076}" srcOrd="0" destOrd="0" presId="urn:microsoft.com/office/officeart/2005/8/layout/orgChart1"/>
    <dgm:cxn modelId="{A93C3B31-5788-4C0D-A527-4E2E325C93A7}" type="presOf" srcId="{C45A9A40-D942-4C48-B04C-75DCC848AA6E}" destId="{FFF0B64B-8319-4FA7-8922-DE1E64CB5954}" srcOrd="0" destOrd="0" presId="urn:microsoft.com/office/officeart/2005/8/layout/orgChart1"/>
    <dgm:cxn modelId="{C1A0ECC7-090A-4550-A7CB-C5BA145BED2A}" type="presOf" srcId="{9F438AAD-1851-400B-9243-30C9B1E8363F}" destId="{7AD3B666-9426-4E21-95D9-2A912DD22761}" srcOrd="0" destOrd="0" presId="urn:microsoft.com/office/officeart/2005/8/layout/orgChart1"/>
    <dgm:cxn modelId="{D1145E2D-4D94-4C1D-AB12-4A519986822E}" type="presOf" srcId="{F8901864-C864-48A0-89B5-C7B7F34D54B5}" destId="{0673BB2D-6331-4590-8ADA-F602AD8D5DC5}" srcOrd="0" destOrd="0" presId="urn:microsoft.com/office/officeart/2005/8/layout/orgChart1"/>
    <dgm:cxn modelId="{3C5CAAE4-F929-4501-8198-AFAB693173C7}" srcId="{7709B7AD-8DA5-4ACB-8EB8-CFF0168F33CE}" destId="{A2B38EFC-2AAA-4545-BD51-AB42851A1C0E}" srcOrd="1" destOrd="0" parTransId="{5B2333CA-6D28-4411-AADF-87D12E9AA982}" sibTransId="{03FA9AD3-CDAC-4534-8697-C79D5871C3F1}"/>
    <dgm:cxn modelId="{B93228F0-20CC-4D7F-81C2-E6AD4ADD0682}" type="presOf" srcId="{F8901864-C864-48A0-89B5-C7B7F34D54B5}" destId="{5B4DFE56-B4E1-4FFF-93CB-5755C6B04DCC}" srcOrd="1" destOrd="0" presId="urn:microsoft.com/office/officeart/2005/8/layout/orgChart1"/>
    <dgm:cxn modelId="{C1632999-2532-4B90-B280-9C2B726C4C59}" type="presOf" srcId="{7709B7AD-8DA5-4ACB-8EB8-CFF0168F33CE}" destId="{511AB95C-1C53-4A51-A86D-5B8EADD70331}" srcOrd="0" destOrd="0" presId="urn:microsoft.com/office/officeart/2005/8/layout/orgChart1"/>
    <dgm:cxn modelId="{17B1A391-2028-43F9-B5A7-E350EA3191B4}" type="presOf" srcId="{A2B38EFC-2AAA-4545-BD51-AB42851A1C0E}" destId="{BAF3BA77-4F7E-4199-B8C3-7DAB9581FF56}" srcOrd="1" destOrd="0" presId="urn:microsoft.com/office/officeart/2005/8/layout/orgChart1"/>
    <dgm:cxn modelId="{8ED9CBB8-5846-448D-8F18-995EB925D450}" type="presParOf" srcId="{7AD3B666-9426-4E21-95D9-2A912DD22761}" destId="{E97AB21A-7A53-4FCD-8697-E2AEBAB1D823}" srcOrd="0" destOrd="0" presId="urn:microsoft.com/office/officeart/2005/8/layout/orgChart1"/>
    <dgm:cxn modelId="{D0858DA0-7755-4802-BF9B-BC2CCEE1C594}" type="presParOf" srcId="{E97AB21A-7A53-4FCD-8697-E2AEBAB1D823}" destId="{5A88014D-2AAB-47F1-BB57-4629807AB910}" srcOrd="0" destOrd="0" presId="urn:microsoft.com/office/officeart/2005/8/layout/orgChart1"/>
    <dgm:cxn modelId="{8870C7C6-76FA-47DF-B798-CEDF6B6C3F87}" type="presParOf" srcId="{5A88014D-2AAB-47F1-BB57-4629807AB910}" destId="{511AB95C-1C53-4A51-A86D-5B8EADD70331}" srcOrd="0" destOrd="0" presId="urn:microsoft.com/office/officeart/2005/8/layout/orgChart1"/>
    <dgm:cxn modelId="{7C4B63E1-0CC3-4207-B421-17C33492D276}" type="presParOf" srcId="{5A88014D-2AAB-47F1-BB57-4629807AB910}" destId="{9B603A1A-CC2D-48BE-9356-CA832AAD85E2}" srcOrd="1" destOrd="0" presId="urn:microsoft.com/office/officeart/2005/8/layout/orgChart1"/>
    <dgm:cxn modelId="{A66CB324-E7CD-4AE6-8B45-E59D8893A823}" type="presParOf" srcId="{E97AB21A-7A53-4FCD-8697-E2AEBAB1D823}" destId="{C73E7706-4D1F-427F-8811-5E6D1F9D4B5E}" srcOrd="1" destOrd="0" presId="urn:microsoft.com/office/officeart/2005/8/layout/orgChart1"/>
    <dgm:cxn modelId="{4D02926E-B659-4E4B-B520-1AAE1BD34E83}" type="presParOf" srcId="{C73E7706-4D1F-427F-8811-5E6D1F9D4B5E}" destId="{FFF0B64B-8319-4FA7-8922-DE1E64CB5954}" srcOrd="0" destOrd="0" presId="urn:microsoft.com/office/officeart/2005/8/layout/orgChart1"/>
    <dgm:cxn modelId="{C5650EE4-85DA-4374-9173-D39F82576CCD}" type="presParOf" srcId="{C73E7706-4D1F-427F-8811-5E6D1F9D4B5E}" destId="{5B70C7EC-5747-48F4-851F-F624D68E3D1D}" srcOrd="1" destOrd="0" presId="urn:microsoft.com/office/officeart/2005/8/layout/orgChart1"/>
    <dgm:cxn modelId="{CE0B3DC6-8800-452C-8F55-A7E5F24CB2E2}" type="presParOf" srcId="{5B70C7EC-5747-48F4-851F-F624D68E3D1D}" destId="{A42935B7-BC13-46F2-8375-8D002A72B5F1}" srcOrd="0" destOrd="0" presId="urn:microsoft.com/office/officeart/2005/8/layout/orgChart1"/>
    <dgm:cxn modelId="{ACC2197D-7116-4869-9CA6-5DB8339AD3D0}" type="presParOf" srcId="{A42935B7-BC13-46F2-8375-8D002A72B5F1}" destId="{0673BB2D-6331-4590-8ADA-F602AD8D5DC5}" srcOrd="0" destOrd="0" presId="urn:microsoft.com/office/officeart/2005/8/layout/orgChart1"/>
    <dgm:cxn modelId="{87AE2646-4F87-4050-BE38-3C83FF939B4A}" type="presParOf" srcId="{A42935B7-BC13-46F2-8375-8D002A72B5F1}" destId="{5B4DFE56-B4E1-4FFF-93CB-5755C6B04DCC}" srcOrd="1" destOrd="0" presId="urn:microsoft.com/office/officeart/2005/8/layout/orgChart1"/>
    <dgm:cxn modelId="{EAC5081C-1CA3-4763-BF73-6FCCCF9684B9}" type="presParOf" srcId="{5B70C7EC-5747-48F4-851F-F624D68E3D1D}" destId="{AB825046-7F2F-4354-A306-4F2E0E517D0B}" srcOrd="1" destOrd="0" presId="urn:microsoft.com/office/officeart/2005/8/layout/orgChart1"/>
    <dgm:cxn modelId="{67A77236-9FDE-48E2-8BC5-59E10D80487A}" type="presParOf" srcId="{5B70C7EC-5747-48F4-851F-F624D68E3D1D}" destId="{E924FF46-96D1-40B5-A1D1-286E4C23077F}" srcOrd="2" destOrd="0" presId="urn:microsoft.com/office/officeart/2005/8/layout/orgChart1"/>
    <dgm:cxn modelId="{BD04DC90-4EA1-4A69-9EFB-9736D45B12DD}" type="presParOf" srcId="{C73E7706-4D1F-427F-8811-5E6D1F9D4B5E}" destId="{F00C7751-413A-4CB8-9F49-47B371E5D829}" srcOrd="2" destOrd="0" presId="urn:microsoft.com/office/officeart/2005/8/layout/orgChart1"/>
    <dgm:cxn modelId="{F71CB2A2-E3C5-431C-8233-EE712798DA6E}" type="presParOf" srcId="{C73E7706-4D1F-427F-8811-5E6D1F9D4B5E}" destId="{533DB870-7852-4B54-8A89-BCCD17E846F3}" srcOrd="3" destOrd="0" presId="urn:microsoft.com/office/officeart/2005/8/layout/orgChart1"/>
    <dgm:cxn modelId="{853719F5-8BA2-4D48-BAFF-8E8EB7F630BF}" type="presParOf" srcId="{533DB870-7852-4B54-8A89-BCCD17E846F3}" destId="{75796387-0DD2-42B4-9F0A-CE2FC055B7C8}" srcOrd="0" destOrd="0" presId="urn:microsoft.com/office/officeart/2005/8/layout/orgChart1"/>
    <dgm:cxn modelId="{70304930-62CF-45E5-B89B-813C0D31170C}" type="presParOf" srcId="{75796387-0DD2-42B4-9F0A-CE2FC055B7C8}" destId="{98E30C22-FFF5-4ADB-823F-CDB7472EF076}" srcOrd="0" destOrd="0" presId="urn:microsoft.com/office/officeart/2005/8/layout/orgChart1"/>
    <dgm:cxn modelId="{11D854C7-B613-4BAA-BEE9-E732CFB0CDEB}" type="presParOf" srcId="{75796387-0DD2-42B4-9F0A-CE2FC055B7C8}" destId="{BAF3BA77-4F7E-4199-B8C3-7DAB9581FF56}" srcOrd="1" destOrd="0" presId="urn:microsoft.com/office/officeart/2005/8/layout/orgChart1"/>
    <dgm:cxn modelId="{C2483D6C-3A6B-4CE6-A854-6E07E919101B}" type="presParOf" srcId="{533DB870-7852-4B54-8A89-BCCD17E846F3}" destId="{5B60164F-39C8-4353-9C23-F68F0424372B}" srcOrd="1" destOrd="0" presId="urn:microsoft.com/office/officeart/2005/8/layout/orgChart1"/>
    <dgm:cxn modelId="{FA832F33-A994-470B-A804-3C266DAEC309}" type="presParOf" srcId="{533DB870-7852-4B54-8A89-BCCD17E846F3}" destId="{0742CE6F-AE1D-476D-A003-BD94E845C3D1}" srcOrd="2" destOrd="0" presId="urn:microsoft.com/office/officeart/2005/8/layout/orgChart1"/>
    <dgm:cxn modelId="{DACF4F40-8022-420B-B7BA-0E9F8DE59934}" type="presParOf" srcId="{E97AB21A-7A53-4FCD-8697-E2AEBAB1D823}" destId="{42C965C2-7CB9-47D7-9DFD-67262F08C9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KALİTE GÜVENCESİ SİSTEMİ (%20)</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Misyon ve Stratejik Amaçlar</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İç Kalite Güvencesi</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Paydaş Katılımı</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9560858D-E583-4AD2-AF0F-091DE308ED79}">
      <dgm:prSet/>
      <dgm:spPr/>
      <dgm:t>
        <a:bodyPr/>
        <a:lstStyle/>
        <a:p>
          <a:r>
            <a:rPr lang="tr-TR" dirty="0" smtClean="0"/>
            <a:t>Uluslararasılaşma</a:t>
          </a:r>
          <a:endParaRPr lang="tr-TR" dirty="0"/>
        </a:p>
      </dgm:t>
    </dgm:pt>
    <dgm:pt modelId="{77C253BD-B15E-4C81-A885-A9A315B11C54}" type="parTrans" cxnId="{313C1CC0-5271-4049-B61F-63286B1312D0}">
      <dgm:prSet/>
      <dgm:spPr/>
      <dgm:t>
        <a:bodyPr/>
        <a:lstStyle/>
        <a:p>
          <a:endParaRPr lang="tr-TR"/>
        </a:p>
      </dgm:t>
    </dgm:pt>
    <dgm:pt modelId="{09208B3E-3385-46DA-A643-FAC896A4C349}" type="sibTrans" cxnId="{313C1CC0-5271-4049-B61F-63286B1312D0}">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163660">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4"/>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4" custScaleX="163660">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4"/>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4"/>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4" custScaleX="163660">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4"/>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4"/>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4" custScaleX="163660">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4"/>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4"/>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4" custScaleX="163660">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4"/>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31B40C45-7020-469C-BF58-D0E269A82769}" type="pres">
      <dgm:prSet presAssocID="{C466D1BE-1085-48D4-B604-3C7388664EC8}" presName="hierChild3" presStyleCnt="0"/>
      <dgm:spPr/>
    </dgm:pt>
  </dgm:ptLst>
  <dgm:cxnLst>
    <dgm:cxn modelId="{9556E1F2-708A-41A4-8BD1-2179F991B05E}" type="presOf" srcId="{9560858D-E583-4AD2-AF0F-091DE308ED79}" destId="{44F883A6-07D1-4FA1-A479-D250CF763E07}" srcOrd="0" destOrd="0" presId="urn:microsoft.com/office/officeart/2009/3/layout/HorizontalOrganizationChart"/>
    <dgm:cxn modelId="{D07C485B-1597-43EB-BD3A-CDC67B482CE6}" type="presOf" srcId="{C194E927-CDDE-48C1-93A4-25D1C7603B47}" destId="{5BB53BF3-ADA0-4BA0-84BD-C1C8FC3DFD93}" srcOrd="0" destOrd="0" presId="urn:microsoft.com/office/officeart/2009/3/layout/HorizontalOrganizationChart"/>
    <dgm:cxn modelId="{BE5EBDF3-901D-4311-A02D-6A50FFD550C1}" type="presOf" srcId="{C466D1BE-1085-48D4-B604-3C7388664EC8}" destId="{7C300A3B-3ABB-43FC-AEDF-401E6E0FDB15}" srcOrd="0"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5D6AD07F-69D5-4744-8115-30AD2954B0D3}" type="presOf" srcId="{63AFD7FD-62B3-40DD-AEDE-0677D6CCA643}" destId="{1CBA6A81-CF87-4D3D-BD5C-0CEA8211BCF8}" srcOrd="0" destOrd="0" presId="urn:microsoft.com/office/officeart/2009/3/layout/HorizontalOrganizationChart"/>
    <dgm:cxn modelId="{313C1CC0-5271-4049-B61F-63286B1312D0}" srcId="{C466D1BE-1085-48D4-B604-3C7388664EC8}" destId="{9560858D-E583-4AD2-AF0F-091DE308ED79}" srcOrd="3" destOrd="0" parTransId="{77C253BD-B15E-4C81-A885-A9A315B11C54}" sibTransId="{09208B3E-3385-46DA-A643-FAC896A4C349}"/>
    <dgm:cxn modelId="{374C43B6-D9A6-4C9A-8F06-E15CDE405EC0}" type="presOf" srcId="{63AFD7FD-62B3-40DD-AEDE-0677D6CCA643}" destId="{41B0A9CF-FF40-4479-81DE-16780DDC92C7}" srcOrd="1"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09E8316E-9EF7-4F1B-9A46-5B5E6A8EE874}" type="presOf" srcId="{B9B8F272-17B2-4139-BB3D-D3CFDDDC81B7}" destId="{CAED894A-9BDC-45B2-BCDE-9E806E71500A}" srcOrd="0" destOrd="0" presId="urn:microsoft.com/office/officeart/2009/3/layout/HorizontalOrganizationChart"/>
    <dgm:cxn modelId="{517237DC-BA5F-4000-AF0B-07E5FD3022D3}" type="presOf" srcId="{5D794C2A-525A-4A3C-B93F-165807DABDE5}" destId="{924CB59A-7955-443D-BFA8-D3678048AFEC}" srcOrd="0" destOrd="0" presId="urn:microsoft.com/office/officeart/2009/3/layout/HorizontalOrganizationChart"/>
    <dgm:cxn modelId="{A165892E-2F60-4C51-86A6-CC69B61BCD3F}" type="presOf" srcId="{B9B8F272-17B2-4139-BB3D-D3CFDDDC81B7}" destId="{5E2F0DC0-466B-40BE-94AF-E071DE75D361}" srcOrd="1" destOrd="0" presId="urn:microsoft.com/office/officeart/2009/3/layout/HorizontalOrganizationChart"/>
    <dgm:cxn modelId="{E892A57F-5971-4F5B-BF2C-73BBA79CB177}" type="presOf" srcId="{77C253BD-B15E-4C81-A885-A9A315B11C54}" destId="{617320DF-1157-45FC-93CC-A4236B72ECE8}" srcOrd="0" destOrd="0" presId="urn:microsoft.com/office/officeart/2009/3/layout/HorizontalOrganizationChart"/>
    <dgm:cxn modelId="{9A225845-D056-4D65-A490-369996677A35}" type="presOf" srcId="{1434DFCB-28BF-4D30-AD1D-6E8F5693D89E}" destId="{424443C2-8E7C-4567-B7CA-3F40DAA4FD90}"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FCEF8551-0A3C-477A-9D65-D2633FF5868C}" type="presOf" srcId="{7A25B95E-D41D-4577-915D-53A5A49D6B8D}" destId="{6B52DFE8-C701-48A3-8F22-94FBEEF01D74}" srcOrd="0" destOrd="0" presId="urn:microsoft.com/office/officeart/2009/3/layout/HorizontalOrganizationChart"/>
    <dgm:cxn modelId="{25A75281-D312-4E22-B7F6-A1335EFE3A32}" type="presOf" srcId="{1F93A5D5-64BA-4289-BD58-C4800B0887AA}" destId="{C0A09F0B-D622-4D02-AA2E-C5D269230712}" srcOrd="1" destOrd="0" presId="urn:microsoft.com/office/officeart/2009/3/layout/HorizontalOrganizationChart"/>
    <dgm:cxn modelId="{A7C8EEC4-FF85-4ADF-B5CA-3D8CD1566C6F}" type="presOf" srcId="{C466D1BE-1085-48D4-B604-3C7388664EC8}" destId="{7C5CA498-9935-4F5F-ADAF-EC5916C9D7F8}" srcOrd="1"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B54D3A2E-A358-4DC8-B0CD-642BFDC99C8E}" type="presOf" srcId="{9560858D-E583-4AD2-AF0F-091DE308ED79}" destId="{3BBF412C-FA2E-4135-BEC8-C20A855282E2}" srcOrd="1" destOrd="0" presId="urn:microsoft.com/office/officeart/2009/3/layout/HorizontalOrganizationChart"/>
    <dgm:cxn modelId="{AF76832D-DCBA-4D0B-BBAF-794EE23B3A36}" type="presOf" srcId="{1F93A5D5-64BA-4289-BD58-C4800B0887AA}" destId="{E10135BC-EB2A-4D77-BF38-4997C58BFCE4}" srcOrd="0" destOrd="0" presId="urn:microsoft.com/office/officeart/2009/3/layout/HorizontalOrganizationChart"/>
    <dgm:cxn modelId="{421DD722-C877-45B7-9D9B-907345A846E7}" type="presParOf" srcId="{5BB53BF3-ADA0-4BA0-84BD-C1C8FC3DFD93}" destId="{631FF84C-BFBC-44E5-99CF-DB2C1FFB24C6}" srcOrd="0" destOrd="0" presId="urn:microsoft.com/office/officeart/2009/3/layout/HorizontalOrganizationChart"/>
    <dgm:cxn modelId="{D778B5D9-9934-4768-8C38-29589098A9F9}" type="presParOf" srcId="{631FF84C-BFBC-44E5-99CF-DB2C1FFB24C6}" destId="{3FE680C2-FAF8-4352-BE46-07A924B5096C}" srcOrd="0" destOrd="0" presId="urn:microsoft.com/office/officeart/2009/3/layout/HorizontalOrganizationChart"/>
    <dgm:cxn modelId="{6C7B5087-F823-445B-B5BC-291460300CD1}" type="presParOf" srcId="{3FE680C2-FAF8-4352-BE46-07A924B5096C}" destId="{7C300A3B-3ABB-43FC-AEDF-401E6E0FDB15}" srcOrd="0" destOrd="0" presId="urn:microsoft.com/office/officeart/2009/3/layout/HorizontalOrganizationChart"/>
    <dgm:cxn modelId="{51AF5A45-2EDC-4E07-9C99-C15E78DCCFC6}" type="presParOf" srcId="{3FE680C2-FAF8-4352-BE46-07A924B5096C}" destId="{7C5CA498-9935-4F5F-ADAF-EC5916C9D7F8}" srcOrd="1" destOrd="0" presId="urn:microsoft.com/office/officeart/2009/3/layout/HorizontalOrganizationChart"/>
    <dgm:cxn modelId="{2580F602-D1FD-476B-91A5-913569163EB8}" type="presParOf" srcId="{631FF84C-BFBC-44E5-99CF-DB2C1FFB24C6}" destId="{C216243D-00B2-48DC-A387-C0D0558A44B0}" srcOrd="1" destOrd="0" presId="urn:microsoft.com/office/officeart/2009/3/layout/HorizontalOrganizationChart"/>
    <dgm:cxn modelId="{CFE53B68-6C21-4A8F-8D64-F606C86F75A5}" type="presParOf" srcId="{C216243D-00B2-48DC-A387-C0D0558A44B0}" destId="{924CB59A-7955-443D-BFA8-D3678048AFEC}" srcOrd="0" destOrd="0" presId="urn:microsoft.com/office/officeart/2009/3/layout/HorizontalOrganizationChart"/>
    <dgm:cxn modelId="{6F871EE5-DDA3-4DD6-AEBC-133EB81F8422}" type="presParOf" srcId="{C216243D-00B2-48DC-A387-C0D0558A44B0}" destId="{711F9277-4AC5-4FB9-BE1A-5B27C52C4F89}" srcOrd="1" destOrd="0" presId="urn:microsoft.com/office/officeart/2009/3/layout/HorizontalOrganizationChart"/>
    <dgm:cxn modelId="{C0BA677F-AD93-4859-9A14-D08446FA8CFA}" type="presParOf" srcId="{711F9277-4AC5-4FB9-BE1A-5B27C52C4F89}" destId="{FFEDB30E-3910-4DA4-8276-E2A4F94D94A3}" srcOrd="0" destOrd="0" presId="urn:microsoft.com/office/officeart/2009/3/layout/HorizontalOrganizationChart"/>
    <dgm:cxn modelId="{B42FFF02-1524-4E5C-A25B-8B1E6D923106}" type="presParOf" srcId="{FFEDB30E-3910-4DA4-8276-E2A4F94D94A3}" destId="{CAED894A-9BDC-45B2-BCDE-9E806E71500A}" srcOrd="0" destOrd="0" presId="urn:microsoft.com/office/officeart/2009/3/layout/HorizontalOrganizationChart"/>
    <dgm:cxn modelId="{C67535D2-1AC8-4642-8CEC-B83E1574B7DF}" type="presParOf" srcId="{FFEDB30E-3910-4DA4-8276-E2A4F94D94A3}" destId="{5E2F0DC0-466B-40BE-94AF-E071DE75D361}" srcOrd="1" destOrd="0" presId="urn:microsoft.com/office/officeart/2009/3/layout/HorizontalOrganizationChart"/>
    <dgm:cxn modelId="{D973F1F5-BFF0-4352-9853-380C0281A8B2}" type="presParOf" srcId="{711F9277-4AC5-4FB9-BE1A-5B27C52C4F89}" destId="{D5D9A040-8882-4A03-82E3-CFB29221ED45}" srcOrd="1" destOrd="0" presId="urn:microsoft.com/office/officeart/2009/3/layout/HorizontalOrganizationChart"/>
    <dgm:cxn modelId="{6F70DEB3-81D1-4692-B82C-DAAFFB974837}" type="presParOf" srcId="{711F9277-4AC5-4FB9-BE1A-5B27C52C4F89}" destId="{9078574E-6391-4891-88F7-4E149FE1DBF5}" srcOrd="2" destOrd="0" presId="urn:microsoft.com/office/officeart/2009/3/layout/HorizontalOrganizationChart"/>
    <dgm:cxn modelId="{7D884951-5E15-41D8-A691-A6EDB90F6914}" type="presParOf" srcId="{C216243D-00B2-48DC-A387-C0D0558A44B0}" destId="{6B52DFE8-C701-48A3-8F22-94FBEEF01D74}" srcOrd="2" destOrd="0" presId="urn:microsoft.com/office/officeart/2009/3/layout/HorizontalOrganizationChart"/>
    <dgm:cxn modelId="{9C928554-ED07-4659-8F38-C08152312D16}" type="presParOf" srcId="{C216243D-00B2-48DC-A387-C0D0558A44B0}" destId="{EAFBE378-0A64-44ED-B90D-0A81D96E155F}" srcOrd="3" destOrd="0" presId="urn:microsoft.com/office/officeart/2009/3/layout/HorizontalOrganizationChart"/>
    <dgm:cxn modelId="{920E5F1A-A449-4A13-ABBF-21DD88684235}" type="presParOf" srcId="{EAFBE378-0A64-44ED-B90D-0A81D96E155F}" destId="{08706B31-9F8E-4FF9-AF09-F7BC8EFC5132}" srcOrd="0" destOrd="0" presId="urn:microsoft.com/office/officeart/2009/3/layout/HorizontalOrganizationChart"/>
    <dgm:cxn modelId="{FACA2459-163F-4689-9936-83D79F3C7982}" type="presParOf" srcId="{08706B31-9F8E-4FF9-AF09-F7BC8EFC5132}" destId="{E10135BC-EB2A-4D77-BF38-4997C58BFCE4}" srcOrd="0" destOrd="0" presId="urn:microsoft.com/office/officeart/2009/3/layout/HorizontalOrganizationChart"/>
    <dgm:cxn modelId="{82F568BF-4DA9-4E7C-A6D6-62FCF5A6C299}" type="presParOf" srcId="{08706B31-9F8E-4FF9-AF09-F7BC8EFC5132}" destId="{C0A09F0B-D622-4D02-AA2E-C5D269230712}" srcOrd="1" destOrd="0" presId="urn:microsoft.com/office/officeart/2009/3/layout/HorizontalOrganizationChart"/>
    <dgm:cxn modelId="{898960B3-B5A2-434F-8C3C-8D8B2BD5B72A}" type="presParOf" srcId="{EAFBE378-0A64-44ED-B90D-0A81D96E155F}" destId="{A8F9704B-3900-42E1-A3A9-970F600B3050}" srcOrd="1" destOrd="0" presId="urn:microsoft.com/office/officeart/2009/3/layout/HorizontalOrganizationChart"/>
    <dgm:cxn modelId="{B54D1922-FC04-45A0-83C2-BDF854F437DA}" type="presParOf" srcId="{EAFBE378-0A64-44ED-B90D-0A81D96E155F}" destId="{4BB280C1-C93A-4111-BD57-CF29981660E9}" srcOrd="2" destOrd="0" presId="urn:microsoft.com/office/officeart/2009/3/layout/HorizontalOrganizationChart"/>
    <dgm:cxn modelId="{FE4E38D7-999D-4BE9-A1C0-2BEF3D6A89A7}" type="presParOf" srcId="{C216243D-00B2-48DC-A387-C0D0558A44B0}" destId="{424443C2-8E7C-4567-B7CA-3F40DAA4FD90}" srcOrd="4" destOrd="0" presId="urn:microsoft.com/office/officeart/2009/3/layout/HorizontalOrganizationChart"/>
    <dgm:cxn modelId="{F502029B-91CE-4127-9FB3-571E880A9C99}" type="presParOf" srcId="{C216243D-00B2-48DC-A387-C0D0558A44B0}" destId="{25FF6D42-0B87-42CB-9779-9571F29E026A}" srcOrd="5" destOrd="0" presId="urn:microsoft.com/office/officeart/2009/3/layout/HorizontalOrganizationChart"/>
    <dgm:cxn modelId="{710DC1FA-1996-471B-9A8B-A4E97C0A39DA}" type="presParOf" srcId="{25FF6D42-0B87-42CB-9779-9571F29E026A}" destId="{EF2E5453-3087-43F1-B8D7-C860CA1B8B27}" srcOrd="0" destOrd="0" presId="urn:microsoft.com/office/officeart/2009/3/layout/HorizontalOrganizationChart"/>
    <dgm:cxn modelId="{65C1599B-223C-42CC-A02C-070D5CFAC423}" type="presParOf" srcId="{EF2E5453-3087-43F1-B8D7-C860CA1B8B27}" destId="{1CBA6A81-CF87-4D3D-BD5C-0CEA8211BCF8}" srcOrd="0" destOrd="0" presId="urn:microsoft.com/office/officeart/2009/3/layout/HorizontalOrganizationChart"/>
    <dgm:cxn modelId="{67577016-C18F-4353-B3FC-D4CF5DA1B4C1}" type="presParOf" srcId="{EF2E5453-3087-43F1-B8D7-C860CA1B8B27}" destId="{41B0A9CF-FF40-4479-81DE-16780DDC92C7}" srcOrd="1" destOrd="0" presId="urn:microsoft.com/office/officeart/2009/3/layout/HorizontalOrganizationChart"/>
    <dgm:cxn modelId="{74F7DD39-F642-43B4-9833-21FC974081D0}" type="presParOf" srcId="{25FF6D42-0B87-42CB-9779-9571F29E026A}" destId="{BF59BC2E-EB5C-44C7-A151-61742B2270C7}" srcOrd="1" destOrd="0" presId="urn:microsoft.com/office/officeart/2009/3/layout/HorizontalOrganizationChart"/>
    <dgm:cxn modelId="{B9EA79E4-846A-4FA1-862E-25C75C1CA868}" type="presParOf" srcId="{25FF6D42-0B87-42CB-9779-9571F29E026A}" destId="{2F8D4F64-C4D6-476C-A47A-F95EBCAFD4F3}" srcOrd="2" destOrd="0" presId="urn:microsoft.com/office/officeart/2009/3/layout/HorizontalOrganizationChart"/>
    <dgm:cxn modelId="{ADDBA95C-DD34-4BCA-A9FC-15E77F8A5E5D}" type="presParOf" srcId="{C216243D-00B2-48DC-A387-C0D0558A44B0}" destId="{617320DF-1157-45FC-93CC-A4236B72ECE8}" srcOrd="6" destOrd="0" presId="urn:microsoft.com/office/officeart/2009/3/layout/HorizontalOrganizationChart"/>
    <dgm:cxn modelId="{CFE04D0F-C9FC-49C7-B8CE-11AA3FF77BF2}" type="presParOf" srcId="{C216243D-00B2-48DC-A387-C0D0558A44B0}" destId="{2D204F8D-22D1-4036-A1DA-E1FFF84180A1}" srcOrd="7" destOrd="0" presId="urn:microsoft.com/office/officeart/2009/3/layout/HorizontalOrganizationChart"/>
    <dgm:cxn modelId="{452B4393-0304-4190-9259-8605A070FB83}" type="presParOf" srcId="{2D204F8D-22D1-4036-A1DA-E1FFF84180A1}" destId="{C9B55801-4252-4943-8DC7-7E0E2D4C3704}" srcOrd="0" destOrd="0" presId="urn:microsoft.com/office/officeart/2009/3/layout/HorizontalOrganizationChart"/>
    <dgm:cxn modelId="{42B282B9-F50A-4E5B-A057-9D91920BC24C}" type="presParOf" srcId="{C9B55801-4252-4943-8DC7-7E0E2D4C3704}" destId="{44F883A6-07D1-4FA1-A479-D250CF763E07}" srcOrd="0" destOrd="0" presId="urn:microsoft.com/office/officeart/2009/3/layout/HorizontalOrganizationChart"/>
    <dgm:cxn modelId="{D8342AEE-D193-4CEF-AD7A-E067B5F5F3CE}" type="presParOf" srcId="{C9B55801-4252-4943-8DC7-7E0E2D4C3704}" destId="{3BBF412C-FA2E-4135-BEC8-C20A855282E2}" srcOrd="1" destOrd="0" presId="urn:microsoft.com/office/officeart/2009/3/layout/HorizontalOrganizationChart"/>
    <dgm:cxn modelId="{4D5EB2B5-B912-40CF-A849-5ADC123735B5}" type="presParOf" srcId="{2D204F8D-22D1-4036-A1DA-E1FFF84180A1}" destId="{D99B0995-3B12-43CC-AEC9-94D684DCF054}" srcOrd="1" destOrd="0" presId="urn:microsoft.com/office/officeart/2009/3/layout/HorizontalOrganizationChart"/>
    <dgm:cxn modelId="{73F3CB35-7F1D-4849-BF61-F761F4911510}" type="presParOf" srcId="{2D204F8D-22D1-4036-A1DA-E1FFF84180A1}" destId="{925B0F64-B00D-4F94-AD1D-F0B9AEE8731D}" srcOrd="2" destOrd="0" presId="urn:microsoft.com/office/officeart/2009/3/layout/HorizontalOrganizationChart"/>
    <dgm:cxn modelId="{65E3FA62-C370-4E2B-8DB2-56987055C018}"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EĞİTİM VE ÖĞRETİM (%40)</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9560858D-E583-4AD2-AF0F-091DE308ED79}">
      <dgm:prSet/>
      <dgm:spPr/>
      <dgm:t>
        <a:bodyPr/>
        <a:lstStyle/>
        <a:p>
          <a:r>
            <a:rPr lang="tr-TR" dirty="0" smtClean="0"/>
            <a:t>Öğretim elemanları</a:t>
          </a:r>
          <a:endParaRPr lang="tr-TR" dirty="0"/>
        </a:p>
      </dgm:t>
    </dgm:pt>
    <dgm:pt modelId="{09208B3E-3385-46DA-A643-FAC896A4C349}" type="sibTrans" cxnId="{313C1CC0-5271-4049-B61F-63286B1312D0}">
      <dgm:prSet/>
      <dgm:spPr/>
      <dgm:t>
        <a:bodyPr/>
        <a:lstStyle/>
        <a:p>
          <a:endParaRPr lang="tr-TR"/>
        </a:p>
      </dgm:t>
    </dgm:pt>
    <dgm:pt modelId="{77C253BD-B15E-4C81-A885-A9A315B11C54}" type="parTrans" cxnId="{313C1CC0-5271-4049-B61F-63286B1312D0}">
      <dgm:prSet/>
      <dgm:spPr/>
      <dgm:t>
        <a:bodyPr/>
        <a:lstStyle/>
        <a:p>
          <a:endParaRPr lang="tr-TR"/>
        </a:p>
      </dgm:t>
    </dgm:pt>
    <dgm:pt modelId="{63AFD7FD-62B3-40DD-AEDE-0677D6CCA643}">
      <dgm:prSet phldrT="[Metin]"/>
      <dgm:spPr/>
      <dgm:t>
        <a:bodyPr/>
        <a:lstStyle/>
        <a:p>
          <a:r>
            <a:rPr lang="tr-TR" dirty="0" smtClean="0"/>
            <a:t>Öğrenci merkezli öğrenme, öğretme ve değerlendirme</a:t>
          </a:r>
          <a:endParaRPr lang="tr-TR" dirty="0"/>
        </a:p>
      </dgm:t>
    </dgm:pt>
    <dgm:pt modelId="{7098FD1A-D058-4FA0-BA40-84ACAB065951}" type="sibTrans" cxnId="{47D30D15-F7F2-4817-9260-354EACE6F6E2}">
      <dgm:prSet/>
      <dgm:spPr/>
      <dgm:t>
        <a:bodyPr/>
        <a:lstStyle/>
        <a:p>
          <a:endParaRPr lang="tr-TR"/>
        </a:p>
      </dgm:t>
    </dgm:pt>
    <dgm:pt modelId="{1434DFCB-28BF-4D30-AD1D-6E8F5693D89E}" type="parTrans" cxnId="{47D30D15-F7F2-4817-9260-354EACE6F6E2}">
      <dgm:prSet/>
      <dgm:spPr/>
      <dgm:t>
        <a:bodyPr/>
        <a:lstStyle/>
        <a:p>
          <a:endParaRPr lang="tr-TR"/>
        </a:p>
      </dgm:t>
    </dgm:pt>
    <dgm:pt modelId="{1F93A5D5-64BA-4289-BD58-C4800B0887AA}">
      <dgm:prSet phldrT="[Metin]"/>
      <dgm:spPr/>
      <dgm:t>
        <a:bodyPr/>
        <a:lstStyle/>
        <a:p>
          <a:r>
            <a:rPr lang="tr-TR" dirty="0" smtClean="0"/>
            <a:t>Öğrenci kabulü ve gelişimi</a:t>
          </a:r>
          <a:endParaRPr lang="tr-TR" dirty="0"/>
        </a:p>
      </dgm:t>
    </dgm:pt>
    <dgm:pt modelId="{C28C837D-2CD6-47DB-8A1C-10B03EBD560F}" type="sibTrans" cxnId="{BF16F8AE-E7FE-4A11-910F-77EA7B066303}">
      <dgm:prSet/>
      <dgm:spPr/>
      <dgm:t>
        <a:bodyPr/>
        <a:lstStyle/>
        <a:p>
          <a:endParaRPr lang="tr-TR"/>
        </a:p>
      </dgm:t>
    </dgm:pt>
    <dgm:pt modelId="{7A25B95E-D41D-4577-915D-53A5A49D6B8D}" type="parTrans" cxnId="{BF16F8AE-E7FE-4A11-910F-77EA7B066303}">
      <dgm:prSet/>
      <dgm:spPr/>
      <dgm:t>
        <a:bodyPr/>
        <a:lstStyle/>
        <a:p>
          <a:endParaRPr lang="tr-TR"/>
        </a:p>
      </dgm:t>
    </dgm:pt>
    <dgm:pt modelId="{B9B8F272-17B2-4139-BB3D-D3CFDDDC81B7}">
      <dgm:prSet phldrT="[Metin]"/>
      <dgm:spPr/>
      <dgm:t>
        <a:bodyPr/>
        <a:lstStyle/>
        <a:p>
          <a:r>
            <a:rPr lang="tr-TR" dirty="0" smtClean="0"/>
            <a:t>Programların tasarımı ve onayı</a:t>
          </a:r>
          <a:endParaRPr lang="tr-TR" dirty="0"/>
        </a:p>
      </dgm:t>
    </dgm:pt>
    <dgm:pt modelId="{945A9041-8312-4653-9339-DFCB5D45C529}" type="sibTrans" cxnId="{87FFC2E5-882C-4B53-998F-6BB679FF2BBC}">
      <dgm:prSet/>
      <dgm:spPr/>
      <dgm:t>
        <a:bodyPr/>
        <a:lstStyle/>
        <a:p>
          <a:endParaRPr lang="tr-TR"/>
        </a:p>
      </dgm:t>
    </dgm:pt>
    <dgm:pt modelId="{5D794C2A-525A-4A3C-B93F-165807DABDE5}" type="parTrans" cxnId="{87FFC2E5-882C-4B53-998F-6BB679FF2BBC}">
      <dgm:prSet/>
      <dgm:spPr/>
      <dgm:t>
        <a:bodyPr/>
        <a:lstStyle/>
        <a:p>
          <a:endParaRPr lang="tr-TR"/>
        </a:p>
      </dgm:t>
    </dgm:pt>
    <dgm:pt modelId="{134F09A7-3EDD-4AA4-A4F8-93346922694D}">
      <dgm:prSet/>
      <dgm:spPr/>
      <dgm:t>
        <a:bodyPr/>
        <a:lstStyle/>
        <a:p>
          <a:r>
            <a:rPr lang="tr-TR" dirty="0" smtClean="0"/>
            <a:t>Öğrenme kaynakları</a:t>
          </a:r>
          <a:endParaRPr lang="tr-TR" dirty="0"/>
        </a:p>
      </dgm:t>
    </dgm:pt>
    <dgm:pt modelId="{12900EA3-73F7-40D5-8992-2B006B63ABD7}" type="parTrans" cxnId="{7990641A-FB26-4705-811C-B3A93E9058B2}">
      <dgm:prSet/>
      <dgm:spPr/>
      <dgm:t>
        <a:bodyPr/>
        <a:lstStyle/>
        <a:p>
          <a:endParaRPr lang="tr-TR"/>
        </a:p>
      </dgm:t>
    </dgm:pt>
    <dgm:pt modelId="{CB54B431-72FA-4600-8E45-3EF9DBA692BF}" type="sibTrans" cxnId="{7990641A-FB26-4705-811C-B3A93E9058B2}">
      <dgm:prSet/>
      <dgm:spPr/>
      <dgm:t>
        <a:bodyPr/>
        <a:lstStyle/>
        <a:p>
          <a:endParaRPr lang="tr-TR"/>
        </a:p>
      </dgm:t>
    </dgm:pt>
    <dgm:pt modelId="{173D5BFF-06DF-461D-B511-FD4D0E937CFE}">
      <dgm:prSet/>
      <dgm:spPr/>
      <dgm:t>
        <a:bodyPr/>
        <a:lstStyle/>
        <a:p>
          <a:r>
            <a:rPr lang="tr-TR" dirty="0" smtClean="0"/>
            <a:t>Programların izlenmesi ve güncellenmesi</a:t>
          </a:r>
          <a:endParaRPr lang="tr-TR" dirty="0"/>
        </a:p>
      </dgm:t>
    </dgm:pt>
    <dgm:pt modelId="{CBC899C0-40DD-4ED0-B1C2-7FBB671E71F5}" type="parTrans" cxnId="{84811158-9910-42A8-B515-1F5A500A868F}">
      <dgm:prSet/>
      <dgm:spPr/>
      <dgm:t>
        <a:bodyPr/>
        <a:lstStyle/>
        <a:p>
          <a:endParaRPr lang="tr-TR"/>
        </a:p>
      </dgm:t>
    </dgm:pt>
    <dgm:pt modelId="{DAF07A66-DB60-42EF-982E-2B6861849AF6}" type="sibTrans" cxnId="{84811158-9910-42A8-B515-1F5A500A868F}">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218426">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6"/>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6" custScaleX="218426">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6"/>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6"/>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6" custScaleX="218426">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6"/>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6"/>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6" custScaleX="218426">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6"/>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6"/>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6" custScaleX="218426">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6"/>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EF6F77C1-A7AC-4D73-87A2-CDC603D0535E}" type="pres">
      <dgm:prSet presAssocID="{12900EA3-73F7-40D5-8992-2B006B63ABD7}" presName="Name64" presStyleLbl="parChTrans1D2" presStyleIdx="4" presStyleCnt="6"/>
      <dgm:spPr/>
      <dgm:t>
        <a:bodyPr/>
        <a:lstStyle/>
        <a:p>
          <a:endParaRPr lang="tr-TR"/>
        </a:p>
      </dgm:t>
    </dgm:pt>
    <dgm:pt modelId="{F41DBD99-D0B8-48EC-B973-0BD8A82B3E26}" type="pres">
      <dgm:prSet presAssocID="{134F09A7-3EDD-4AA4-A4F8-93346922694D}" presName="hierRoot2" presStyleCnt="0">
        <dgm:presLayoutVars>
          <dgm:hierBranch val="init"/>
        </dgm:presLayoutVars>
      </dgm:prSet>
      <dgm:spPr/>
    </dgm:pt>
    <dgm:pt modelId="{302F6B55-1D20-4CAE-A856-7E2C4AF8DD1A}" type="pres">
      <dgm:prSet presAssocID="{134F09A7-3EDD-4AA4-A4F8-93346922694D}" presName="rootComposite" presStyleCnt="0"/>
      <dgm:spPr/>
    </dgm:pt>
    <dgm:pt modelId="{11B0E9EE-F8E4-4FFC-BC76-B45F99F6F3B8}" type="pres">
      <dgm:prSet presAssocID="{134F09A7-3EDD-4AA4-A4F8-93346922694D}" presName="rootText" presStyleLbl="node2" presStyleIdx="4" presStyleCnt="6" custScaleX="218426">
        <dgm:presLayoutVars>
          <dgm:chPref val="3"/>
        </dgm:presLayoutVars>
      </dgm:prSet>
      <dgm:spPr/>
      <dgm:t>
        <a:bodyPr/>
        <a:lstStyle/>
        <a:p>
          <a:endParaRPr lang="tr-TR"/>
        </a:p>
      </dgm:t>
    </dgm:pt>
    <dgm:pt modelId="{B97D0EC6-6260-4C47-BA23-CCE64EAF4ACF}" type="pres">
      <dgm:prSet presAssocID="{134F09A7-3EDD-4AA4-A4F8-93346922694D}" presName="rootConnector" presStyleLbl="node2" presStyleIdx="4" presStyleCnt="6"/>
      <dgm:spPr/>
      <dgm:t>
        <a:bodyPr/>
        <a:lstStyle/>
        <a:p>
          <a:endParaRPr lang="tr-TR"/>
        </a:p>
      </dgm:t>
    </dgm:pt>
    <dgm:pt modelId="{B19578A3-69FC-41E0-926C-F374FB414E01}" type="pres">
      <dgm:prSet presAssocID="{134F09A7-3EDD-4AA4-A4F8-93346922694D}" presName="hierChild4" presStyleCnt="0"/>
      <dgm:spPr/>
    </dgm:pt>
    <dgm:pt modelId="{26FDA44A-18E1-4BBE-BD35-3BD57CA6D3D6}" type="pres">
      <dgm:prSet presAssocID="{134F09A7-3EDD-4AA4-A4F8-93346922694D}" presName="hierChild5" presStyleCnt="0"/>
      <dgm:spPr/>
    </dgm:pt>
    <dgm:pt modelId="{2740AE4F-75D7-45C3-AAA2-72E486869C2E}" type="pres">
      <dgm:prSet presAssocID="{CBC899C0-40DD-4ED0-B1C2-7FBB671E71F5}" presName="Name64" presStyleLbl="parChTrans1D2" presStyleIdx="5" presStyleCnt="6"/>
      <dgm:spPr/>
      <dgm:t>
        <a:bodyPr/>
        <a:lstStyle/>
        <a:p>
          <a:endParaRPr lang="tr-TR"/>
        </a:p>
      </dgm:t>
    </dgm:pt>
    <dgm:pt modelId="{56A25B75-2C97-4004-9E60-15996F026675}" type="pres">
      <dgm:prSet presAssocID="{173D5BFF-06DF-461D-B511-FD4D0E937CFE}" presName="hierRoot2" presStyleCnt="0">
        <dgm:presLayoutVars>
          <dgm:hierBranch val="init"/>
        </dgm:presLayoutVars>
      </dgm:prSet>
      <dgm:spPr/>
    </dgm:pt>
    <dgm:pt modelId="{A74475E6-C5B0-46DF-8802-88B7AD0E69DD}" type="pres">
      <dgm:prSet presAssocID="{173D5BFF-06DF-461D-B511-FD4D0E937CFE}" presName="rootComposite" presStyleCnt="0"/>
      <dgm:spPr/>
    </dgm:pt>
    <dgm:pt modelId="{AE43FAC6-BB5A-4B4D-BCA1-1074EAEAE6A8}" type="pres">
      <dgm:prSet presAssocID="{173D5BFF-06DF-461D-B511-FD4D0E937CFE}" presName="rootText" presStyleLbl="node2" presStyleIdx="5" presStyleCnt="6" custScaleX="218426">
        <dgm:presLayoutVars>
          <dgm:chPref val="3"/>
        </dgm:presLayoutVars>
      </dgm:prSet>
      <dgm:spPr/>
      <dgm:t>
        <a:bodyPr/>
        <a:lstStyle/>
        <a:p>
          <a:endParaRPr lang="tr-TR"/>
        </a:p>
      </dgm:t>
    </dgm:pt>
    <dgm:pt modelId="{78B777C4-1148-48D6-AA68-329F2353D377}" type="pres">
      <dgm:prSet presAssocID="{173D5BFF-06DF-461D-B511-FD4D0E937CFE}" presName="rootConnector" presStyleLbl="node2" presStyleIdx="5" presStyleCnt="6"/>
      <dgm:spPr/>
      <dgm:t>
        <a:bodyPr/>
        <a:lstStyle/>
        <a:p>
          <a:endParaRPr lang="tr-TR"/>
        </a:p>
      </dgm:t>
    </dgm:pt>
    <dgm:pt modelId="{7F8D0551-8E02-4729-AFD2-8F5F07D68180}" type="pres">
      <dgm:prSet presAssocID="{173D5BFF-06DF-461D-B511-FD4D0E937CFE}" presName="hierChild4" presStyleCnt="0"/>
      <dgm:spPr/>
    </dgm:pt>
    <dgm:pt modelId="{41866F5E-E41A-47EC-8D43-59E14DF2A88C}" type="pres">
      <dgm:prSet presAssocID="{173D5BFF-06DF-461D-B511-FD4D0E937CFE}" presName="hierChild5" presStyleCnt="0"/>
      <dgm:spPr/>
    </dgm:pt>
    <dgm:pt modelId="{31B40C45-7020-469C-BF58-D0E269A82769}" type="pres">
      <dgm:prSet presAssocID="{C466D1BE-1085-48D4-B604-3C7388664EC8}" presName="hierChild3" presStyleCnt="0"/>
      <dgm:spPr/>
    </dgm:pt>
  </dgm:ptLst>
  <dgm:cxnLst>
    <dgm:cxn modelId="{47D30D15-F7F2-4817-9260-354EACE6F6E2}" srcId="{C466D1BE-1085-48D4-B604-3C7388664EC8}" destId="{63AFD7FD-62B3-40DD-AEDE-0677D6CCA643}" srcOrd="2" destOrd="0" parTransId="{1434DFCB-28BF-4D30-AD1D-6E8F5693D89E}" sibTransId="{7098FD1A-D058-4FA0-BA40-84ACAB065951}"/>
    <dgm:cxn modelId="{313C1CC0-5271-4049-B61F-63286B1312D0}" srcId="{C466D1BE-1085-48D4-B604-3C7388664EC8}" destId="{9560858D-E583-4AD2-AF0F-091DE308ED79}" srcOrd="3" destOrd="0" parTransId="{77C253BD-B15E-4C81-A885-A9A315B11C54}" sibTransId="{09208B3E-3385-46DA-A643-FAC896A4C349}"/>
    <dgm:cxn modelId="{55B74369-7B78-4B9E-8757-0E9D1A233F71}" type="presOf" srcId="{12900EA3-73F7-40D5-8992-2B006B63ABD7}" destId="{EF6F77C1-A7AC-4D73-87A2-CDC603D0535E}"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6EBFFAD9-1865-495F-AEB3-1AABEBBF9493}" type="presOf" srcId="{63AFD7FD-62B3-40DD-AEDE-0677D6CCA643}" destId="{1CBA6A81-CF87-4D3D-BD5C-0CEA8211BCF8}" srcOrd="0" destOrd="0" presId="urn:microsoft.com/office/officeart/2009/3/layout/HorizontalOrganizationChart"/>
    <dgm:cxn modelId="{7990641A-FB26-4705-811C-B3A93E9058B2}" srcId="{C466D1BE-1085-48D4-B604-3C7388664EC8}" destId="{134F09A7-3EDD-4AA4-A4F8-93346922694D}" srcOrd="4" destOrd="0" parTransId="{12900EA3-73F7-40D5-8992-2B006B63ABD7}" sibTransId="{CB54B431-72FA-4600-8E45-3EF9DBA692BF}"/>
    <dgm:cxn modelId="{4E206715-0E58-4159-A780-ED36C70BF552}" type="presOf" srcId="{173D5BFF-06DF-461D-B511-FD4D0E937CFE}" destId="{78B777C4-1148-48D6-AA68-329F2353D377}" srcOrd="1" destOrd="0" presId="urn:microsoft.com/office/officeart/2009/3/layout/HorizontalOrganizationChart"/>
    <dgm:cxn modelId="{DFFF1D87-9062-4CB1-A154-1C9C3B0D9486}" type="presOf" srcId="{7A25B95E-D41D-4577-915D-53A5A49D6B8D}" destId="{6B52DFE8-C701-48A3-8F22-94FBEEF01D74}" srcOrd="0" destOrd="0" presId="urn:microsoft.com/office/officeart/2009/3/layout/HorizontalOrganizationChart"/>
    <dgm:cxn modelId="{32DECCBE-4C1C-4AE2-8E1E-9DA046235B38}" type="presOf" srcId="{134F09A7-3EDD-4AA4-A4F8-93346922694D}" destId="{B97D0EC6-6260-4C47-BA23-CCE64EAF4ACF}" srcOrd="1" destOrd="0" presId="urn:microsoft.com/office/officeart/2009/3/layout/HorizontalOrganizationChart"/>
    <dgm:cxn modelId="{0E6920D4-DF93-4C9D-9B22-3CA171725BF0}" type="presOf" srcId="{C466D1BE-1085-48D4-B604-3C7388664EC8}" destId="{7C300A3B-3ABB-43FC-AEDF-401E6E0FDB15}" srcOrd="0" destOrd="0" presId="urn:microsoft.com/office/officeart/2009/3/layout/HorizontalOrganizationChart"/>
    <dgm:cxn modelId="{AA934CE8-28A6-498C-B209-A7B2F1AB3A33}" type="presOf" srcId="{1F93A5D5-64BA-4289-BD58-C4800B0887AA}" destId="{C0A09F0B-D622-4D02-AA2E-C5D269230712}" srcOrd="1" destOrd="0" presId="urn:microsoft.com/office/officeart/2009/3/layout/HorizontalOrganizationChart"/>
    <dgm:cxn modelId="{D3A66A8C-427D-4EA0-88DB-9804E6497CCE}" type="presOf" srcId="{63AFD7FD-62B3-40DD-AEDE-0677D6CCA643}" destId="{41B0A9CF-FF40-4479-81DE-16780DDC92C7}" srcOrd="1" destOrd="0" presId="urn:microsoft.com/office/officeart/2009/3/layout/HorizontalOrganizationChart"/>
    <dgm:cxn modelId="{C2AEDCB3-9879-44DC-9F77-82CA5EC247EC}" type="presOf" srcId="{1434DFCB-28BF-4D30-AD1D-6E8F5693D89E}" destId="{424443C2-8E7C-4567-B7CA-3F40DAA4FD90}" srcOrd="0" destOrd="0" presId="urn:microsoft.com/office/officeart/2009/3/layout/HorizontalOrganizationChart"/>
    <dgm:cxn modelId="{D13DEA6A-BAEB-4A5E-9C80-AA0066B5A5FE}" type="presOf" srcId="{CBC899C0-40DD-4ED0-B1C2-7FBB671E71F5}" destId="{2740AE4F-75D7-45C3-AAA2-72E486869C2E}" srcOrd="0" destOrd="0" presId="urn:microsoft.com/office/officeart/2009/3/layout/HorizontalOrganizationChart"/>
    <dgm:cxn modelId="{3B8D7FC3-D0EE-41E4-8AC1-3FF1324906CA}" type="presOf" srcId="{134F09A7-3EDD-4AA4-A4F8-93346922694D}" destId="{11B0E9EE-F8E4-4FFC-BC76-B45F99F6F3B8}" srcOrd="0" destOrd="0" presId="urn:microsoft.com/office/officeart/2009/3/layout/HorizontalOrganizationChart"/>
    <dgm:cxn modelId="{84811158-9910-42A8-B515-1F5A500A868F}" srcId="{C466D1BE-1085-48D4-B604-3C7388664EC8}" destId="{173D5BFF-06DF-461D-B511-FD4D0E937CFE}" srcOrd="5" destOrd="0" parTransId="{CBC899C0-40DD-4ED0-B1C2-7FBB671E71F5}" sibTransId="{DAF07A66-DB60-42EF-982E-2B6861849AF6}"/>
    <dgm:cxn modelId="{FB52A975-CC55-43EB-98D2-1E6219FADBCE}" type="presOf" srcId="{B9B8F272-17B2-4139-BB3D-D3CFDDDC81B7}" destId="{CAED894A-9BDC-45B2-BCDE-9E806E71500A}" srcOrd="0" destOrd="0" presId="urn:microsoft.com/office/officeart/2009/3/layout/HorizontalOrganizationChart"/>
    <dgm:cxn modelId="{5A307DE7-180C-4BD5-A595-CD69DC53FAAD}" type="presOf" srcId="{C194E927-CDDE-48C1-93A4-25D1C7603B47}" destId="{5BB53BF3-ADA0-4BA0-84BD-C1C8FC3DFD93}" srcOrd="0" destOrd="0" presId="urn:microsoft.com/office/officeart/2009/3/layout/HorizontalOrganizationChart"/>
    <dgm:cxn modelId="{293A5C2C-8365-495D-A574-C6E355A50505}" type="presOf" srcId="{B9B8F272-17B2-4139-BB3D-D3CFDDDC81B7}" destId="{5E2F0DC0-466B-40BE-94AF-E071DE75D361}" srcOrd="1" destOrd="0" presId="urn:microsoft.com/office/officeart/2009/3/layout/HorizontalOrganizationChart"/>
    <dgm:cxn modelId="{0A2BB035-1442-4095-A228-E6B9D0268E9F}" type="presOf" srcId="{C466D1BE-1085-48D4-B604-3C7388664EC8}" destId="{7C5CA498-9935-4F5F-ADAF-EC5916C9D7F8}" srcOrd="1" destOrd="0" presId="urn:microsoft.com/office/officeart/2009/3/layout/HorizontalOrganizationChart"/>
    <dgm:cxn modelId="{8848642D-B796-4A71-86E4-323303894609}" type="presOf" srcId="{77C253BD-B15E-4C81-A885-A9A315B11C54}" destId="{617320DF-1157-45FC-93CC-A4236B72ECE8}" srcOrd="0" destOrd="0" presId="urn:microsoft.com/office/officeart/2009/3/layout/HorizontalOrganizationChart"/>
    <dgm:cxn modelId="{5BA99A42-A57A-4DC4-905F-ECC8F0156DE0}" type="presOf" srcId="{9560858D-E583-4AD2-AF0F-091DE308ED79}" destId="{3BBF412C-FA2E-4135-BEC8-C20A855282E2}" srcOrd="1" destOrd="0" presId="urn:microsoft.com/office/officeart/2009/3/layout/HorizontalOrganizationChart"/>
    <dgm:cxn modelId="{69B532CD-CD01-45A8-A840-748C22042BD2}" type="presOf" srcId="{5D794C2A-525A-4A3C-B93F-165807DABDE5}" destId="{924CB59A-7955-443D-BFA8-D3678048AFEC}" srcOrd="0" destOrd="0" presId="urn:microsoft.com/office/officeart/2009/3/layout/HorizontalOrganizationChart"/>
    <dgm:cxn modelId="{E8A15D3D-56CC-40D7-BC86-E85A1F3F0B55}" type="presOf" srcId="{9560858D-E583-4AD2-AF0F-091DE308ED79}" destId="{44F883A6-07D1-4FA1-A479-D250CF763E07}" srcOrd="0"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9F4F4506-2DD0-4B9C-90F6-7144A5913DF9}" type="presOf" srcId="{1F93A5D5-64BA-4289-BD58-C4800B0887AA}" destId="{E10135BC-EB2A-4D77-BF38-4997C58BFCE4}" srcOrd="0" destOrd="0" presId="urn:microsoft.com/office/officeart/2009/3/layout/HorizontalOrganizationChart"/>
    <dgm:cxn modelId="{BCF65E81-C8D8-4FB9-853A-DBCCE910D257}" type="presOf" srcId="{173D5BFF-06DF-461D-B511-FD4D0E937CFE}" destId="{AE43FAC6-BB5A-4B4D-BCA1-1074EAEAE6A8}" srcOrd="0"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186AB028-B744-476F-9B08-790709530305}" type="presParOf" srcId="{5BB53BF3-ADA0-4BA0-84BD-C1C8FC3DFD93}" destId="{631FF84C-BFBC-44E5-99CF-DB2C1FFB24C6}" srcOrd="0" destOrd="0" presId="urn:microsoft.com/office/officeart/2009/3/layout/HorizontalOrganizationChart"/>
    <dgm:cxn modelId="{95396F91-43E1-4B68-9178-6C40987D8BE9}" type="presParOf" srcId="{631FF84C-BFBC-44E5-99CF-DB2C1FFB24C6}" destId="{3FE680C2-FAF8-4352-BE46-07A924B5096C}" srcOrd="0" destOrd="0" presId="urn:microsoft.com/office/officeart/2009/3/layout/HorizontalOrganizationChart"/>
    <dgm:cxn modelId="{9CDFAD79-9E7F-47F8-8923-2E295AC6B31C}" type="presParOf" srcId="{3FE680C2-FAF8-4352-BE46-07A924B5096C}" destId="{7C300A3B-3ABB-43FC-AEDF-401E6E0FDB15}" srcOrd="0" destOrd="0" presId="urn:microsoft.com/office/officeart/2009/3/layout/HorizontalOrganizationChart"/>
    <dgm:cxn modelId="{4E43A1F5-4126-4D93-B459-A489E1951219}" type="presParOf" srcId="{3FE680C2-FAF8-4352-BE46-07A924B5096C}" destId="{7C5CA498-9935-4F5F-ADAF-EC5916C9D7F8}" srcOrd="1" destOrd="0" presId="urn:microsoft.com/office/officeart/2009/3/layout/HorizontalOrganizationChart"/>
    <dgm:cxn modelId="{69BED56A-4A4A-4A18-83A5-735B895BE6A8}" type="presParOf" srcId="{631FF84C-BFBC-44E5-99CF-DB2C1FFB24C6}" destId="{C216243D-00B2-48DC-A387-C0D0558A44B0}" srcOrd="1" destOrd="0" presId="urn:microsoft.com/office/officeart/2009/3/layout/HorizontalOrganizationChart"/>
    <dgm:cxn modelId="{CE08191D-2ADF-49BB-98B6-146EA071DF6A}" type="presParOf" srcId="{C216243D-00B2-48DC-A387-C0D0558A44B0}" destId="{924CB59A-7955-443D-BFA8-D3678048AFEC}" srcOrd="0" destOrd="0" presId="urn:microsoft.com/office/officeart/2009/3/layout/HorizontalOrganizationChart"/>
    <dgm:cxn modelId="{09663C3F-4D28-4907-A895-A5337B1EC92C}" type="presParOf" srcId="{C216243D-00B2-48DC-A387-C0D0558A44B0}" destId="{711F9277-4AC5-4FB9-BE1A-5B27C52C4F89}" srcOrd="1" destOrd="0" presId="urn:microsoft.com/office/officeart/2009/3/layout/HorizontalOrganizationChart"/>
    <dgm:cxn modelId="{B6935F01-C29E-4E3C-B583-0138479A6E74}" type="presParOf" srcId="{711F9277-4AC5-4FB9-BE1A-5B27C52C4F89}" destId="{FFEDB30E-3910-4DA4-8276-E2A4F94D94A3}" srcOrd="0" destOrd="0" presId="urn:microsoft.com/office/officeart/2009/3/layout/HorizontalOrganizationChart"/>
    <dgm:cxn modelId="{09890A79-CF3C-4151-B28B-B80BA39AB959}" type="presParOf" srcId="{FFEDB30E-3910-4DA4-8276-E2A4F94D94A3}" destId="{CAED894A-9BDC-45B2-BCDE-9E806E71500A}" srcOrd="0" destOrd="0" presId="urn:microsoft.com/office/officeart/2009/3/layout/HorizontalOrganizationChart"/>
    <dgm:cxn modelId="{5FC6ED88-C493-46AD-8C86-FF4EBA98C3BE}" type="presParOf" srcId="{FFEDB30E-3910-4DA4-8276-E2A4F94D94A3}" destId="{5E2F0DC0-466B-40BE-94AF-E071DE75D361}" srcOrd="1" destOrd="0" presId="urn:microsoft.com/office/officeart/2009/3/layout/HorizontalOrganizationChart"/>
    <dgm:cxn modelId="{4FCA1B17-EA54-4345-8273-C1257BBECB38}" type="presParOf" srcId="{711F9277-4AC5-4FB9-BE1A-5B27C52C4F89}" destId="{D5D9A040-8882-4A03-82E3-CFB29221ED45}" srcOrd="1" destOrd="0" presId="urn:microsoft.com/office/officeart/2009/3/layout/HorizontalOrganizationChart"/>
    <dgm:cxn modelId="{E2AB51A4-AC5B-44A9-BE4F-A249C27EF069}" type="presParOf" srcId="{711F9277-4AC5-4FB9-BE1A-5B27C52C4F89}" destId="{9078574E-6391-4891-88F7-4E149FE1DBF5}" srcOrd="2" destOrd="0" presId="urn:microsoft.com/office/officeart/2009/3/layout/HorizontalOrganizationChart"/>
    <dgm:cxn modelId="{0197681E-3DE9-4C46-941C-344A7E4B640D}" type="presParOf" srcId="{C216243D-00B2-48DC-A387-C0D0558A44B0}" destId="{6B52DFE8-C701-48A3-8F22-94FBEEF01D74}" srcOrd="2" destOrd="0" presId="urn:microsoft.com/office/officeart/2009/3/layout/HorizontalOrganizationChart"/>
    <dgm:cxn modelId="{2A427377-B837-48C2-A08B-4948C37D39FB}" type="presParOf" srcId="{C216243D-00B2-48DC-A387-C0D0558A44B0}" destId="{EAFBE378-0A64-44ED-B90D-0A81D96E155F}" srcOrd="3" destOrd="0" presId="urn:microsoft.com/office/officeart/2009/3/layout/HorizontalOrganizationChart"/>
    <dgm:cxn modelId="{0D01711F-B145-4884-A4F4-4C2D12AB7DE1}" type="presParOf" srcId="{EAFBE378-0A64-44ED-B90D-0A81D96E155F}" destId="{08706B31-9F8E-4FF9-AF09-F7BC8EFC5132}" srcOrd="0" destOrd="0" presId="urn:microsoft.com/office/officeart/2009/3/layout/HorizontalOrganizationChart"/>
    <dgm:cxn modelId="{FE42DF91-E783-4B77-9A0B-CA0DBC9BD1FB}" type="presParOf" srcId="{08706B31-9F8E-4FF9-AF09-F7BC8EFC5132}" destId="{E10135BC-EB2A-4D77-BF38-4997C58BFCE4}" srcOrd="0" destOrd="0" presId="urn:microsoft.com/office/officeart/2009/3/layout/HorizontalOrganizationChart"/>
    <dgm:cxn modelId="{F78D01B2-12E8-438B-B93F-06D01153321E}" type="presParOf" srcId="{08706B31-9F8E-4FF9-AF09-F7BC8EFC5132}" destId="{C0A09F0B-D622-4D02-AA2E-C5D269230712}" srcOrd="1" destOrd="0" presId="urn:microsoft.com/office/officeart/2009/3/layout/HorizontalOrganizationChart"/>
    <dgm:cxn modelId="{1808D68F-BD56-4153-8892-669BB118622E}" type="presParOf" srcId="{EAFBE378-0A64-44ED-B90D-0A81D96E155F}" destId="{A8F9704B-3900-42E1-A3A9-970F600B3050}" srcOrd="1" destOrd="0" presId="urn:microsoft.com/office/officeart/2009/3/layout/HorizontalOrganizationChart"/>
    <dgm:cxn modelId="{924020AD-C27F-49AB-A92D-E1B01FF316AF}" type="presParOf" srcId="{EAFBE378-0A64-44ED-B90D-0A81D96E155F}" destId="{4BB280C1-C93A-4111-BD57-CF29981660E9}" srcOrd="2" destOrd="0" presId="urn:microsoft.com/office/officeart/2009/3/layout/HorizontalOrganizationChart"/>
    <dgm:cxn modelId="{8A54A717-FD80-4C4D-BABC-9F1A64BFE333}" type="presParOf" srcId="{C216243D-00B2-48DC-A387-C0D0558A44B0}" destId="{424443C2-8E7C-4567-B7CA-3F40DAA4FD90}" srcOrd="4" destOrd="0" presId="urn:microsoft.com/office/officeart/2009/3/layout/HorizontalOrganizationChart"/>
    <dgm:cxn modelId="{4A4A296D-E22B-491F-B9AD-0654A5BF3945}" type="presParOf" srcId="{C216243D-00B2-48DC-A387-C0D0558A44B0}" destId="{25FF6D42-0B87-42CB-9779-9571F29E026A}" srcOrd="5" destOrd="0" presId="urn:microsoft.com/office/officeart/2009/3/layout/HorizontalOrganizationChart"/>
    <dgm:cxn modelId="{7DCD8EA6-DB5C-47E4-9565-6949988B4D49}" type="presParOf" srcId="{25FF6D42-0B87-42CB-9779-9571F29E026A}" destId="{EF2E5453-3087-43F1-B8D7-C860CA1B8B27}" srcOrd="0" destOrd="0" presId="urn:microsoft.com/office/officeart/2009/3/layout/HorizontalOrganizationChart"/>
    <dgm:cxn modelId="{EF760A43-BDC2-49E4-8B48-928A58E889F3}" type="presParOf" srcId="{EF2E5453-3087-43F1-B8D7-C860CA1B8B27}" destId="{1CBA6A81-CF87-4D3D-BD5C-0CEA8211BCF8}" srcOrd="0" destOrd="0" presId="urn:microsoft.com/office/officeart/2009/3/layout/HorizontalOrganizationChart"/>
    <dgm:cxn modelId="{4A6A39CD-530A-41D6-B983-DC2D149875A7}" type="presParOf" srcId="{EF2E5453-3087-43F1-B8D7-C860CA1B8B27}" destId="{41B0A9CF-FF40-4479-81DE-16780DDC92C7}" srcOrd="1" destOrd="0" presId="urn:microsoft.com/office/officeart/2009/3/layout/HorizontalOrganizationChart"/>
    <dgm:cxn modelId="{5A104574-4120-402F-8751-82566DE73880}" type="presParOf" srcId="{25FF6D42-0B87-42CB-9779-9571F29E026A}" destId="{BF59BC2E-EB5C-44C7-A151-61742B2270C7}" srcOrd="1" destOrd="0" presId="urn:microsoft.com/office/officeart/2009/3/layout/HorizontalOrganizationChart"/>
    <dgm:cxn modelId="{1978987C-0C63-44D7-8C26-CBDA45091EE4}" type="presParOf" srcId="{25FF6D42-0B87-42CB-9779-9571F29E026A}" destId="{2F8D4F64-C4D6-476C-A47A-F95EBCAFD4F3}" srcOrd="2" destOrd="0" presId="urn:microsoft.com/office/officeart/2009/3/layout/HorizontalOrganizationChart"/>
    <dgm:cxn modelId="{F596D3D3-92FF-4505-B433-F9A035F05F10}" type="presParOf" srcId="{C216243D-00B2-48DC-A387-C0D0558A44B0}" destId="{617320DF-1157-45FC-93CC-A4236B72ECE8}" srcOrd="6" destOrd="0" presId="urn:microsoft.com/office/officeart/2009/3/layout/HorizontalOrganizationChart"/>
    <dgm:cxn modelId="{CE000C9D-B423-404C-B6DF-2CBB7E8A2B75}" type="presParOf" srcId="{C216243D-00B2-48DC-A387-C0D0558A44B0}" destId="{2D204F8D-22D1-4036-A1DA-E1FFF84180A1}" srcOrd="7" destOrd="0" presId="urn:microsoft.com/office/officeart/2009/3/layout/HorizontalOrganizationChart"/>
    <dgm:cxn modelId="{459940A7-6489-4434-9FEC-46D8ABE4D722}" type="presParOf" srcId="{2D204F8D-22D1-4036-A1DA-E1FFF84180A1}" destId="{C9B55801-4252-4943-8DC7-7E0E2D4C3704}" srcOrd="0" destOrd="0" presId="urn:microsoft.com/office/officeart/2009/3/layout/HorizontalOrganizationChart"/>
    <dgm:cxn modelId="{1FBE56BF-41A5-4E27-8447-1BD4CD7E0D83}" type="presParOf" srcId="{C9B55801-4252-4943-8DC7-7E0E2D4C3704}" destId="{44F883A6-07D1-4FA1-A479-D250CF763E07}" srcOrd="0" destOrd="0" presId="urn:microsoft.com/office/officeart/2009/3/layout/HorizontalOrganizationChart"/>
    <dgm:cxn modelId="{7EFDE840-7CF3-4032-BD4F-ADE4E56ACB6A}" type="presParOf" srcId="{C9B55801-4252-4943-8DC7-7E0E2D4C3704}" destId="{3BBF412C-FA2E-4135-BEC8-C20A855282E2}" srcOrd="1" destOrd="0" presId="urn:microsoft.com/office/officeart/2009/3/layout/HorizontalOrganizationChart"/>
    <dgm:cxn modelId="{57DD41E9-0B97-403F-AA19-DC1B7E5661AB}" type="presParOf" srcId="{2D204F8D-22D1-4036-A1DA-E1FFF84180A1}" destId="{D99B0995-3B12-43CC-AEC9-94D684DCF054}" srcOrd="1" destOrd="0" presId="urn:microsoft.com/office/officeart/2009/3/layout/HorizontalOrganizationChart"/>
    <dgm:cxn modelId="{95BFD102-46DC-4CBE-8608-0178A1D0F8D7}" type="presParOf" srcId="{2D204F8D-22D1-4036-A1DA-E1FFF84180A1}" destId="{925B0F64-B00D-4F94-AD1D-F0B9AEE8731D}" srcOrd="2" destOrd="0" presId="urn:microsoft.com/office/officeart/2009/3/layout/HorizontalOrganizationChart"/>
    <dgm:cxn modelId="{1986A24A-8D6E-4ECB-88B9-7CE157A464B0}" type="presParOf" srcId="{C216243D-00B2-48DC-A387-C0D0558A44B0}" destId="{EF6F77C1-A7AC-4D73-87A2-CDC603D0535E}" srcOrd="8" destOrd="0" presId="urn:microsoft.com/office/officeart/2009/3/layout/HorizontalOrganizationChart"/>
    <dgm:cxn modelId="{990BF02C-BDC6-4FB0-B0E4-8A7459ECD880}" type="presParOf" srcId="{C216243D-00B2-48DC-A387-C0D0558A44B0}" destId="{F41DBD99-D0B8-48EC-B973-0BD8A82B3E26}" srcOrd="9" destOrd="0" presId="urn:microsoft.com/office/officeart/2009/3/layout/HorizontalOrganizationChart"/>
    <dgm:cxn modelId="{E71D5CF2-12A7-4189-A77E-044C13C38D04}" type="presParOf" srcId="{F41DBD99-D0B8-48EC-B973-0BD8A82B3E26}" destId="{302F6B55-1D20-4CAE-A856-7E2C4AF8DD1A}" srcOrd="0" destOrd="0" presId="urn:microsoft.com/office/officeart/2009/3/layout/HorizontalOrganizationChart"/>
    <dgm:cxn modelId="{8E40D0E1-DE42-4294-976C-452C321A6443}" type="presParOf" srcId="{302F6B55-1D20-4CAE-A856-7E2C4AF8DD1A}" destId="{11B0E9EE-F8E4-4FFC-BC76-B45F99F6F3B8}" srcOrd="0" destOrd="0" presId="urn:microsoft.com/office/officeart/2009/3/layout/HorizontalOrganizationChart"/>
    <dgm:cxn modelId="{5BC68959-7315-44E9-B15C-BD87205E2BEA}" type="presParOf" srcId="{302F6B55-1D20-4CAE-A856-7E2C4AF8DD1A}" destId="{B97D0EC6-6260-4C47-BA23-CCE64EAF4ACF}" srcOrd="1" destOrd="0" presId="urn:microsoft.com/office/officeart/2009/3/layout/HorizontalOrganizationChart"/>
    <dgm:cxn modelId="{140F3C4A-6444-433E-8589-B25A8967471D}" type="presParOf" srcId="{F41DBD99-D0B8-48EC-B973-0BD8A82B3E26}" destId="{B19578A3-69FC-41E0-926C-F374FB414E01}" srcOrd="1" destOrd="0" presId="urn:microsoft.com/office/officeart/2009/3/layout/HorizontalOrganizationChart"/>
    <dgm:cxn modelId="{5E19149D-D4D0-48C6-8DF0-0DD5278F8077}" type="presParOf" srcId="{F41DBD99-D0B8-48EC-B973-0BD8A82B3E26}" destId="{26FDA44A-18E1-4BBE-BD35-3BD57CA6D3D6}" srcOrd="2" destOrd="0" presId="urn:microsoft.com/office/officeart/2009/3/layout/HorizontalOrganizationChart"/>
    <dgm:cxn modelId="{E0738151-53F0-4806-8C6C-4BFB8E589676}" type="presParOf" srcId="{C216243D-00B2-48DC-A387-C0D0558A44B0}" destId="{2740AE4F-75D7-45C3-AAA2-72E486869C2E}" srcOrd="10" destOrd="0" presId="urn:microsoft.com/office/officeart/2009/3/layout/HorizontalOrganizationChart"/>
    <dgm:cxn modelId="{C0BC7AED-D86B-4449-89C8-6821C4E42F4D}" type="presParOf" srcId="{C216243D-00B2-48DC-A387-C0D0558A44B0}" destId="{56A25B75-2C97-4004-9E60-15996F026675}" srcOrd="11" destOrd="0" presId="urn:microsoft.com/office/officeart/2009/3/layout/HorizontalOrganizationChart"/>
    <dgm:cxn modelId="{C12B0271-4F2C-47A6-A545-15C5FE4BD2B0}" type="presParOf" srcId="{56A25B75-2C97-4004-9E60-15996F026675}" destId="{A74475E6-C5B0-46DF-8802-88B7AD0E69DD}" srcOrd="0" destOrd="0" presId="urn:microsoft.com/office/officeart/2009/3/layout/HorizontalOrganizationChart"/>
    <dgm:cxn modelId="{CDFA474B-C8C2-4408-A7D6-16C29FEE058C}" type="presParOf" srcId="{A74475E6-C5B0-46DF-8802-88B7AD0E69DD}" destId="{AE43FAC6-BB5A-4B4D-BCA1-1074EAEAE6A8}" srcOrd="0" destOrd="0" presId="urn:microsoft.com/office/officeart/2009/3/layout/HorizontalOrganizationChart"/>
    <dgm:cxn modelId="{AC739B16-9304-4F92-BF54-41A7D54E41B5}" type="presParOf" srcId="{A74475E6-C5B0-46DF-8802-88B7AD0E69DD}" destId="{78B777C4-1148-48D6-AA68-329F2353D377}" srcOrd="1" destOrd="0" presId="urn:microsoft.com/office/officeart/2009/3/layout/HorizontalOrganizationChart"/>
    <dgm:cxn modelId="{C11A2583-7DC2-47A9-B9E8-A0B1ED3C54A6}" type="presParOf" srcId="{56A25B75-2C97-4004-9E60-15996F026675}" destId="{7F8D0551-8E02-4729-AFD2-8F5F07D68180}" srcOrd="1" destOrd="0" presId="urn:microsoft.com/office/officeart/2009/3/layout/HorizontalOrganizationChart"/>
    <dgm:cxn modelId="{2154810D-2ACE-4D36-B317-9246CA2F90F5}" type="presParOf" srcId="{56A25B75-2C97-4004-9E60-15996F026675}" destId="{41866F5E-E41A-47EC-8D43-59E14DF2A88C}" srcOrd="2" destOrd="0" presId="urn:microsoft.com/office/officeart/2009/3/layout/HorizontalOrganizationChart"/>
    <dgm:cxn modelId="{B1D5A1E8-BBB2-4452-BF1A-E3C91A627F05}"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ARAŞTIRMA VE GELİŞTİRME (%15)</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Araştırma Stratejisi</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Araştırma Kaynakları</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Araştırma Yetkinliği</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9560858D-E583-4AD2-AF0F-091DE308ED79}">
      <dgm:prSet/>
      <dgm:spPr/>
      <dgm:t>
        <a:bodyPr/>
        <a:lstStyle/>
        <a:p>
          <a:r>
            <a:rPr lang="tr-TR" dirty="0" smtClean="0"/>
            <a:t>Araştırma Performansı</a:t>
          </a:r>
          <a:endParaRPr lang="tr-TR" dirty="0"/>
        </a:p>
      </dgm:t>
    </dgm:pt>
    <dgm:pt modelId="{77C253BD-B15E-4C81-A885-A9A315B11C54}" type="parTrans" cxnId="{313C1CC0-5271-4049-B61F-63286B1312D0}">
      <dgm:prSet/>
      <dgm:spPr/>
      <dgm:t>
        <a:bodyPr/>
        <a:lstStyle/>
        <a:p>
          <a:endParaRPr lang="tr-TR"/>
        </a:p>
      </dgm:t>
    </dgm:pt>
    <dgm:pt modelId="{09208B3E-3385-46DA-A643-FAC896A4C349}" type="sibTrans" cxnId="{313C1CC0-5271-4049-B61F-63286B1312D0}">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167439">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4"/>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4" custScaleX="167439">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4"/>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4"/>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4" custScaleX="167439">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4"/>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4"/>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4" custScaleX="167439">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4"/>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4"/>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4" custScaleX="167439">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4"/>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31B40C45-7020-469C-BF58-D0E269A82769}" type="pres">
      <dgm:prSet presAssocID="{C466D1BE-1085-48D4-B604-3C7388664EC8}" presName="hierChild3" presStyleCnt="0"/>
      <dgm:spPr/>
    </dgm:pt>
  </dgm:ptLst>
  <dgm:cxnLst>
    <dgm:cxn modelId="{47F6D104-4E7B-42C9-83D9-B77E3DBFD92E}" type="presOf" srcId="{1F93A5D5-64BA-4289-BD58-C4800B0887AA}" destId="{C0A09F0B-D622-4D02-AA2E-C5D269230712}" srcOrd="1" destOrd="0" presId="urn:microsoft.com/office/officeart/2009/3/layout/HorizontalOrganizationChart"/>
    <dgm:cxn modelId="{EF13F575-CFD5-4BCB-B291-C6E418C02289}" type="presOf" srcId="{C466D1BE-1085-48D4-B604-3C7388664EC8}" destId="{7C300A3B-3ABB-43FC-AEDF-401E6E0FDB15}" srcOrd="0" destOrd="0" presId="urn:microsoft.com/office/officeart/2009/3/layout/HorizontalOrganizationChart"/>
    <dgm:cxn modelId="{E14BDEBD-1F60-40E0-834F-402AEFD393FF}" type="presOf" srcId="{C194E927-CDDE-48C1-93A4-25D1C7603B47}" destId="{5BB53BF3-ADA0-4BA0-84BD-C1C8FC3DFD93}" srcOrd="0" destOrd="0" presId="urn:microsoft.com/office/officeart/2009/3/layout/HorizontalOrganizationChart"/>
    <dgm:cxn modelId="{A7545B00-D1C2-478E-B5EA-4EB6710E173C}" type="presOf" srcId="{B9B8F272-17B2-4139-BB3D-D3CFDDDC81B7}" destId="{5E2F0DC0-466B-40BE-94AF-E071DE75D361}" srcOrd="1" destOrd="0" presId="urn:microsoft.com/office/officeart/2009/3/layout/HorizontalOrganizationChart"/>
    <dgm:cxn modelId="{F2F00D1B-838E-4DC2-9041-C53E3A8B82EB}" type="presOf" srcId="{63AFD7FD-62B3-40DD-AEDE-0677D6CCA643}" destId="{1CBA6A81-CF87-4D3D-BD5C-0CEA8211BCF8}" srcOrd="0"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F33B78AE-CAD0-4F1A-A55C-55780796B078}" type="presOf" srcId="{77C253BD-B15E-4C81-A885-A9A315B11C54}" destId="{617320DF-1157-45FC-93CC-A4236B72ECE8}" srcOrd="0" destOrd="0" presId="urn:microsoft.com/office/officeart/2009/3/layout/HorizontalOrganizationChart"/>
    <dgm:cxn modelId="{B7EAF82E-9420-434D-B245-CC0FFD8CC014}" type="presOf" srcId="{1434DFCB-28BF-4D30-AD1D-6E8F5693D89E}" destId="{424443C2-8E7C-4567-B7CA-3F40DAA4FD90}" srcOrd="0" destOrd="0" presId="urn:microsoft.com/office/officeart/2009/3/layout/HorizontalOrganizationChart"/>
    <dgm:cxn modelId="{313C1CC0-5271-4049-B61F-63286B1312D0}" srcId="{C466D1BE-1085-48D4-B604-3C7388664EC8}" destId="{9560858D-E583-4AD2-AF0F-091DE308ED79}" srcOrd="3" destOrd="0" parTransId="{77C253BD-B15E-4C81-A885-A9A315B11C54}" sibTransId="{09208B3E-3385-46DA-A643-FAC896A4C349}"/>
    <dgm:cxn modelId="{39D7D531-A188-4F32-B577-6D147FA29E3B}" srcId="{C194E927-CDDE-48C1-93A4-25D1C7603B47}" destId="{C466D1BE-1085-48D4-B604-3C7388664EC8}" srcOrd="0" destOrd="0" parTransId="{FC5F2E0D-3E6C-48F6-AC42-A1EFD1A9FC3A}" sibTransId="{584454A3-41B5-4EDD-BAC1-07EF61B17D1D}"/>
    <dgm:cxn modelId="{6EFAA122-3B0D-471C-85AF-C98B6EE1A21A}" type="presOf" srcId="{B9B8F272-17B2-4139-BB3D-D3CFDDDC81B7}" destId="{CAED894A-9BDC-45B2-BCDE-9E806E71500A}" srcOrd="0" destOrd="0" presId="urn:microsoft.com/office/officeart/2009/3/layout/HorizontalOrganizationChart"/>
    <dgm:cxn modelId="{BAC12732-F227-4534-A2B6-16DBA0B77E2E}" type="presOf" srcId="{5D794C2A-525A-4A3C-B93F-165807DABDE5}" destId="{924CB59A-7955-443D-BFA8-D3678048AFEC}"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E25A21E4-9FBA-4D25-9346-888381D2DA16}" type="presOf" srcId="{9560858D-E583-4AD2-AF0F-091DE308ED79}" destId="{3BBF412C-FA2E-4135-BEC8-C20A855282E2}" srcOrd="1" destOrd="0" presId="urn:microsoft.com/office/officeart/2009/3/layout/HorizontalOrganizationChart"/>
    <dgm:cxn modelId="{FD4694F1-6C46-41F3-AB2C-ED721A5A1B39}" type="presOf" srcId="{9560858D-E583-4AD2-AF0F-091DE308ED79}" destId="{44F883A6-07D1-4FA1-A479-D250CF763E07}" srcOrd="0"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2931FC2B-E630-4B14-B337-3BEE5FBE7EAC}" type="presOf" srcId="{63AFD7FD-62B3-40DD-AEDE-0677D6CCA643}" destId="{41B0A9CF-FF40-4479-81DE-16780DDC92C7}" srcOrd="1" destOrd="0" presId="urn:microsoft.com/office/officeart/2009/3/layout/HorizontalOrganizationChart"/>
    <dgm:cxn modelId="{89329A25-91D6-49CB-AFF2-04DCCF7CCABC}" type="presOf" srcId="{C466D1BE-1085-48D4-B604-3C7388664EC8}" destId="{7C5CA498-9935-4F5F-ADAF-EC5916C9D7F8}" srcOrd="1" destOrd="0" presId="urn:microsoft.com/office/officeart/2009/3/layout/HorizontalOrganizationChart"/>
    <dgm:cxn modelId="{AAA1A676-A8E3-4565-BBBE-1DAB866D3774}" type="presOf" srcId="{7A25B95E-D41D-4577-915D-53A5A49D6B8D}" destId="{6B52DFE8-C701-48A3-8F22-94FBEEF01D74}" srcOrd="0" destOrd="0" presId="urn:microsoft.com/office/officeart/2009/3/layout/HorizontalOrganizationChart"/>
    <dgm:cxn modelId="{1F232724-59AD-4FB5-A5C3-019AADB10A64}" type="presOf" srcId="{1F93A5D5-64BA-4289-BD58-C4800B0887AA}" destId="{E10135BC-EB2A-4D77-BF38-4997C58BFCE4}" srcOrd="0" destOrd="0" presId="urn:microsoft.com/office/officeart/2009/3/layout/HorizontalOrganizationChart"/>
    <dgm:cxn modelId="{57FA30B1-9DEA-478B-9F45-888E0E2E2F38}" type="presParOf" srcId="{5BB53BF3-ADA0-4BA0-84BD-C1C8FC3DFD93}" destId="{631FF84C-BFBC-44E5-99CF-DB2C1FFB24C6}" srcOrd="0" destOrd="0" presId="urn:microsoft.com/office/officeart/2009/3/layout/HorizontalOrganizationChart"/>
    <dgm:cxn modelId="{CCBA8EE4-8888-4620-84D8-BECDC1001233}" type="presParOf" srcId="{631FF84C-BFBC-44E5-99CF-DB2C1FFB24C6}" destId="{3FE680C2-FAF8-4352-BE46-07A924B5096C}" srcOrd="0" destOrd="0" presId="urn:microsoft.com/office/officeart/2009/3/layout/HorizontalOrganizationChart"/>
    <dgm:cxn modelId="{A584F0E6-DC36-441D-9009-D827073CF70D}" type="presParOf" srcId="{3FE680C2-FAF8-4352-BE46-07A924B5096C}" destId="{7C300A3B-3ABB-43FC-AEDF-401E6E0FDB15}" srcOrd="0" destOrd="0" presId="urn:microsoft.com/office/officeart/2009/3/layout/HorizontalOrganizationChart"/>
    <dgm:cxn modelId="{74415019-C5C8-461D-A479-67A6109257E6}" type="presParOf" srcId="{3FE680C2-FAF8-4352-BE46-07A924B5096C}" destId="{7C5CA498-9935-4F5F-ADAF-EC5916C9D7F8}" srcOrd="1" destOrd="0" presId="urn:microsoft.com/office/officeart/2009/3/layout/HorizontalOrganizationChart"/>
    <dgm:cxn modelId="{3718D055-FB2A-4AB7-9464-21BD8EB1B830}" type="presParOf" srcId="{631FF84C-BFBC-44E5-99CF-DB2C1FFB24C6}" destId="{C216243D-00B2-48DC-A387-C0D0558A44B0}" srcOrd="1" destOrd="0" presId="urn:microsoft.com/office/officeart/2009/3/layout/HorizontalOrganizationChart"/>
    <dgm:cxn modelId="{873CE5B6-7910-4AD6-B94B-11966677E441}" type="presParOf" srcId="{C216243D-00B2-48DC-A387-C0D0558A44B0}" destId="{924CB59A-7955-443D-BFA8-D3678048AFEC}" srcOrd="0" destOrd="0" presId="urn:microsoft.com/office/officeart/2009/3/layout/HorizontalOrganizationChart"/>
    <dgm:cxn modelId="{A8F2E0C3-9CF8-4ACF-8AD6-4543FC5414DA}" type="presParOf" srcId="{C216243D-00B2-48DC-A387-C0D0558A44B0}" destId="{711F9277-4AC5-4FB9-BE1A-5B27C52C4F89}" srcOrd="1" destOrd="0" presId="urn:microsoft.com/office/officeart/2009/3/layout/HorizontalOrganizationChart"/>
    <dgm:cxn modelId="{BCCA9D11-6E5F-4D8D-A25C-8D4391E4DC7E}" type="presParOf" srcId="{711F9277-4AC5-4FB9-BE1A-5B27C52C4F89}" destId="{FFEDB30E-3910-4DA4-8276-E2A4F94D94A3}" srcOrd="0" destOrd="0" presId="urn:microsoft.com/office/officeart/2009/3/layout/HorizontalOrganizationChart"/>
    <dgm:cxn modelId="{50EDD1E3-00C6-4A57-ABD9-7772922E4C81}" type="presParOf" srcId="{FFEDB30E-3910-4DA4-8276-E2A4F94D94A3}" destId="{CAED894A-9BDC-45B2-BCDE-9E806E71500A}" srcOrd="0" destOrd="0" presId="urn:microsoft.com/office/officeart/2009/3/layout/HorizontalOrganizationChart"/>
    <dgm:cxn modelId="{33AD666B-1424-4D18-8990-96BD5C900146}" type="presParOf" srcId="{FFEDB30E-3910-4DA4-8276-E2A4F94D94A3}" destId="{5E2F0DC0-466B-40BE-94AF-E071DE75D361}" srcOrd="1" destOrd="0" presId="urn:microsoft.com/office/officeart/2009/3/layout/HorizontalOrganizationChart"/>
    <dgm:cxn modelId="{057276A6-8D26-486A-A84F-EE9638CBDF69}" type="presParOf" srcId="{711F9277-4AC5-4FB9-BE1A-5B27C52C4F89}" destId="{D5D9A040-8882-4A03-82E3-CFB29221ED45}" srcOrd="1" destOrd="0" presId="urn:microsoft.com/office/officeart/2009/3/layout/HorizontalOrganizationChart"/>
    <dgm:cxn modelId="{5227F76A-8D3E-4CDC-B056-D9D46EF9E5EE}" type="presParOf" srcId="{711F9277-4AC5-4FB9-BE1A-5B27C52C4F89}" destId="{9078574E-6391-4891-88F7-4E149FE1DBF5}" srcOrd="2" destOrd="0" presId="urn:microsoft.com/office/officeart/2009/3/layout/HorizontalOrganizationChart"/>
    <dgm:cxn modelId="{98C9512B-91C0-432D-B75D-E2FB6B6162CF}" type="presParOf" srcId="{C216243D-00B2-48DC-A387-C0D0558A44B0}" destId="{6B52DFE8-C701-48A3-8F22-94FBEEF01D74}" srcOrd="2" destOrd="0" presId="urn:microsoft.com/office/officeart/2009/3/layout/HorizontalOrganizationChart"/>
    <dgm:cxn modelId="{793F0130-2707-4C48-9C9F-DC602EFF548A}" type="presParOf" srcId="{C216243D-00B2-48DC-A387-C0D0558A44B0}" destId="{EAFBE378-0A64-44ED-B90D-0A81D96E155F}" srcOrd="3" destOrd="0" presId="urn:microsoft.com/office/officeart/2009/3/layout/HorizontalOrganizationChart"/>
    <dgm:cxn modelId="{451A960C-C07B-43A7-AA2A-E6B596F5B951}" type="presParOf" srcId="{EAFBE378-0A64-44ED-B90D-0A81D96E155F}" destId="{08706B31-9F8E-4FF9-AF09-F7BC8EFC5132}" srcOrd="0" destOrd="0" presId="urn:microsoft.com/office/officeart/2009/3/layout/HorizontalOrganizationChart"/>
    <dgm:cxn modelId="{08B9640A-701A-4BB8-A0C7-3409F7CC9CE5}" type="presParOf" srcId="{08706B31-9F8E-4FF9-AF09-F7BC8EFC5132}" destId="{E10135BC-EB2A-4D77-BF38-4997C58BFCE4}" srcOrd="0" destOrd="0" presId="urn:microsoft.com/office/officeart/2009/3/layout/HorizontalOrganizationChart"/>
    <dgm:cxn modelId="{51A889F1-F02F-432D-8055-7271D4B4FA88}" type="presParOf" srcId="{08706B31-9F8E-4FF9-AF09-F7BC8EFC5132}" destId="{C0A09F0B-D622-4D02-AA2E-C5D269230712}" srcOrd="1" destOrd="0" presId="urn:microsoft.com/office/officeart/2009/3/layout/HorizontalOrganizationChart"/>
    <dgm:cxn modelId="{23B8724D-2A24-4965-B471-86458410EDB2}" type="presParOf" srcId="{EAFBE378-0A64-44ED-B90D-0A81D96E155F}" destId="{A8F9704B-3900-42E1-A3A9-970F600B3050}" srcOrd="1" destOrd="0" presId="urn:microsoft.com/office/officeart/2009/3/layout/HorizontalOrganizationChart"/>
    <dgm:cxn modelId="{701149FE-7A53-4ADE-A23F-DFE690FA3B1C}" type="presParOf" srcId="{EAFBE378-0A64-44ED-B90D-0A81D96E155F}" destId="{4BB280C1-C93A-4111-BD57-CF29981660E9}" srcOrd="2" destOrd="0" presId="urn:microsoft.com/office/officeart/2009/3/layout/HorizontalOrganizationChart"/>
    <dgm:cxn modelId="{4F7E00A7-6CC1-4D55-A2C7-ECD388070CA6}" type="presParOf" srcId="{C216243D-00B2-48DC-A387-C0D0558A44B0}" destId="{424443C2-8E7C-4567-B7CA-3F40DAA4FD90}" srcOrd="4" destOrd="0" presId="urn:microsoft.com/office/officeart/2009/3/layout/HorizontalOrganizationChart"/>
    <dgm:cxn modelId="{F3EAAE2E-27A8-4E7F-93A8-5E43A564C3D5}" type="presParOf" srcId="{C216243D-00B2-48DC-A387-C0D0558A44B0}" destId="{25FF6D42-0B87-42CB-9779-9571F29E026A}" srcOrd="5" destOrd="0" presId="urn:microsoft.com/office/officeart/2009/3/layout/HorizontalOrganizationChart"/>
    <dgm:cxn modelId="{45317F5D-F332-4551-8E88-88C1C65D381D}" type="presParOf" srcId="{25FF6D42-0B87-42CB-9779-9571F29E026A}" destId="{EF2E5453-3087-43F1-B8D7-C860CA1B8B27}" srcOrd="0" destOrd="0" presId="urn:microsoft.com/office/officeart/2009/3/layout/HorizontalOrganizationChart"/>
    <dgm:cxn modelId="{6F47CE56-C878-4E1D-9322-A67E8A1E150F}" type="presParOf" srcId="{EF2E5453-3087-43F1-B8D7-C860CA1B8B27}" destId="{1CBA6A81-CF87-4D3D-BD5C-0CEA8211BCF8}" srcOrd="0" destOrd="0" presId="urn:microsoft.com/office/officeart/2009/3/layout/HorizontalOrganizationChart"/>
    <dgm:cxn modelId="{1EA74840-4F4D-4491-945E-617AFEC27765}" type="presParOf" srcId="{EF2E5453-3087-43F1-B8D7-C860CA1B8B27}" destId="{41B0A9CF-FF40-4479-81DE-16780DDC92C7}" srcOrd="1" destOrd="0" presId="urn:microsoft.com/office/officeart/2009/3/layout/HorizontalOrganizationChart"/>
    <dgm:cxn modelId="{1D93EBD8-5139-4B5C-8AF0-6FB98426A2E6}" type="presParOf" srcId="{25FF6D42-0B87-42CB-9779-9571F29E026A}" destId="{BF59BC2E-EB5C-44C7-A151-61742B2270C7}" srcOrd="1" destOrd="0" presId="urn:microsoft.com/office/officeart/2009/3/layout/HorizontalOrganizationChart"/>
    <dgm:cxn modelId="{CBAF0667-62F2-48A8-A8E6-440433947BB6}" type="presParOf" srcId="{25FF6D42-0B87-42CB-9779-9571F29E026A}" destId="{2F8D4F64-C4D6-476C-A47A-F95EBCAFD4F3}" srcOrd="2" destOrd="0" presId="urn:microsoft.com/office/officeart/2009/3/layout/HorizontalOrganizationChart"/>
    <dgm:cxn modelId="{D33BCA47-5B6A-47C0-9121-5323F8E77416}" type="presParOf" srcId="{C216243D-00B2-48DC-A387-C0D0558A44B0}" destId="{617320DF-1157-45FC-93CC-A4236B72ECE8}" srcOrd="6" destOrd="0" presId="urn:microsoft.com/office/officeart/2009/3/layout/HorizontalOrganizationChart"/>
    <dgm:cxn modelId="{524950E0-58A8-4A61-8F32-76B1DE9DF043}" type="presParOf" srcId="{C216243D-00B2-48DC-A387-C0D0558A44B0}" destId="{2D204F8D-22D1-4036-A1DA-E1FFF84180A1}" srcOrd="7" destOrd="0" presId="urn:microsoft.com/office/officeart/2009/3/layout/HorizontalOrganizationChart"/>
    <dgm:cxn modelId="{909AEBAA-4568-4B6D-A561-329A3626CB8E}" type="presParOf" srcId="{2D204F8D-22D1-4036-A1DA-E1FFF84180A1}" destId="{C9B55801-4252-4943-8DC7-7E0E2D4C3704}" srcOrd="0" destOrd="0" presId="urn:microsoft.com/office/officeart/2009/3/layout/HorizontalOrganizationChart"/>
    <dgm:cxn modelId="{289CDCCB-0AD4-4757-AA0F-3B6FB659A4A1}" type="presParOf" srcId="{C9B55801-4252-4943-8DC7-7E0E2D4C3704}" destId="{44F883A6-07D1-4FA1-A479-D250CF763E07}" srcOrd="0" destOrd="0" presId="urn:microsoft.com/office/officeart/2009/3/layout/HorizontalOrganizationChart"/>
    <dgm:cxn modelId="{F1B2DCB0-6CE6-4C17-B69D-240037BB86E9}" type="presParOf" srcId="{C9B55801-4252-4943-8DC7-7E0E2D4C3704}" destId="{3BBF412C-FA2E-4135-BEC8-C20A855282E2}" srcOrd="1" destOrd="0" presId="urn:microsoft.com/office/officeart/2009/3/layout/HorizontalOrganizationChart"/>
    <dgm:cxn modelId="{D6213D87-D48B-499D-AB8C-2B9AD2214AC9}" type="presParOf" srcId="{2D204F8D-22D1-4036-A1DA-E1FFF84180A1}" destId="{D99B0995-3B12-43CC-AEC9-94D684DCF054}" srcOrd="1" destOrd="0" presId="urn:microsoft.com/office/officeart/2009/3/layout/HorizontalOrganizationChart"/>
    <dgm:cxn modelId="{848EDA56-95A2-45A0-B0FE-0A8185BB8EB5}" type="presParOf" srcId="{2D204F8D-22D1-4036-A1DA-E1FFF84180A1}" destId="{925B0F64-B00D-4F94-AD1D-F0B9AEE8731D}" srcOrd="2" destOrd="0" presId="urn:microsoft.com/office/officeart/2009/3/layout/HorizontalOrganizationChart"/>
    <dgm:cxn modelId="{AD31A979-5641-4F38-8ADD-5EFD1D43058F}"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TOPLUMSAL KATKI (%10)</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Toplumsal katkı stratejisi</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Toplumsal katkı kaynakları</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Toplumsal katkı performansı</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184461">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3"/>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3" custScaleX="184461">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3"/>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3"/>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3" custScaleX="184461">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3"/>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3"/>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3" custScaleX="184461">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3"/>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31B40C45-7020-469C-BF58-D0E269A82769}" type="pres">
      <dgm:prSet presAssocID="{C466D1BE-1085-48D4-B604-3C7388664EC8}" presName="hierChild3" presStyleCnt="0"/>
      <dgm:spPr/>
    </dgm:pt>
  </dgm:ptLst>
  <dgm:cxnLst>
    <dgm:cxn modelId="{32DA6C03-9C99-4BE9-8DA4-18D64C473105}" type="presOf" srcId="{C194E927-CDDE-48C1-93A4-25D1C7603B47}" destId="{5BB53BF3-ADA0-4BA0-84BD-C1C8FC3DFD93}"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87E2532D-1183-4990-95E5-7833A2D8BF52}" type="presOf" srcId="{63AFD7FD-62B3-40DD-AEDE-0677D6CCA643}" destId="{41B0A9CF-FF40-4479-81DE-16780DDC92C7}" srcOrd="1" destOrd="0" presId="urn:microsoft.com/office/officeart/2009/3/layout/HorizontalOrganizationChart"/>
    <dgm:cxn modelId="{3EA4BB5E-2499-433C-9B57-82621FBB3E23}" type="presOf" srcId="{1434DFCB-28BF-4D30-AD1D-6E8F5693D89E}" destId="{424443C2-8E7C-4567-B7CA-3F40DAA4FD90}" srcOrd="0" destOrd="0" presId="urn:microsoft.com/office/officeart/2009/3/layout/HorizontalOrganizationChart"/>
    <dgm:cxn modelId="{BA7EF037-1F7E-4364-8189-288C47E0BAC7}" type="presOf" srcId="{1F93A5D5-64BA-4289-BD58-C4800B0887AA}" destId="{E10135BC-EB2A-4D77-BF38-4997C58BFCE4}" srcOrd="0" destOrd="0" presId="urn:microsoft.com/office/officeart/2009/3/layout/HorizontalOrganizationChart"/>
    <dgm:cxn modelId="{6D92B9EF-CAC4-4C93-A576-1CDAA4935683}" type="presOf" srcId="{B9B8F272-17B2-4139-BB3D-D3CFDDDC81B7}" destId="{CAED894A-9BDC-45B2-BCDE-9E806E71500A}" srcOrd="0"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E0C8EE15-4A69-4C81-9061-2B6D1E5823D8}" type="presOf" srcId="{1F93A5D5-64BA-4289-BD58-C4800B0887AA}" destId="{C0A09F0B-D622-4D02-AA2E-C5D269230712}" srcOrd="1" destOrd="0" presId="urn:microsoft.com/office/officeart/2009/3/layout/HorizontalOrganizationChart"/>
    <dgm:cxn modelId="{A9175622-AFED-4181-A9E9-58CDD7BD89DC}" type="presOf" srcId="{63AFD7FD-62B3-40DD-AEDE-0677D6CCA643}" destId="{1CBA6A81-CF87-4D3D-BD5C-0CEA8211BCF8}" srcOrd="0" destOrd="0" presId="urn:microsoft.com/office/officeart/2009/3/layout/HorizontalOrganizationChart"/>
    <dgm:cxn modelId="{D8D60F96-33B1-4C86-BFFE-427CFC96638C}" type="presOf" srcId="{B9B8F272-17B2-4139-BB3D-D3CFDDDC81B7}" destId="{5E2F0DC0-466B-40BE-94AF-E071DE75D361}" srcOrd="1"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A36F8C09-5BD7-4DA1-B8F0-21E0EFD30FE2}" type="presOf" srcId="{5D794C2A-525A-4A3C-B93F-165807DABDE5}" destId="{924CB59A-7955-443D-BFA8-D3678048AFEC}" srcOrd="0" destOrd="0" presId="urn:microsoft.com/office/officeart/2009/3/layout/HorizontalOrganizationChart"/>
    <dgm:cxn modelId="{9732C7C0-DD9E-40CB-BC2B-9C1D2B0FDA20}" type="presOf" srcId="{7A25B95E-D41D-4577-915D-53A5A49D6B8D}" destId="{6B52DFE8-C701-48A3-8F22-94FBEEF01D74}" srcOrd="0" destOrd="0" presId="urn:microsoft.com/office/officeart/2009/3/layout/HorizontalOrganizationChart"/>
    <dgm:cxn modelId="{4F502D05-098B-4214-BFE2-050545F24468}" type="presOf" srcId="{C466D1BE-1085-48D4-B604-3C7388664EC8}" destId="{7C300A3B-3ABB-43FC-AEDF-401E6E0FDB15}" srcOrd="0" destOrd="0" presId="urn:microsoft.com/office/officeart/2009/3/layout/HorizontalOrganizationChart"/>
    <dgm:cxn modelId="{3E3F84C6-203A-4F93-AF79-917539DACA14}" type="presOf" srcId="{C466D1BE-1085-48D4-B604-3C7388664EC8}" destId="{7C5CA498-9935-4F5F-ADAF-EC5916C9D7F8}" srcOrd="1"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5B1475FF-9506-48FA-BA6B-23F956DB6267}" type="presParOf" srcId="{5BB53BF3-ADA0-4BA0-84BD-C1C8FC3DFD93}" destId="{631FF84C-BFBC-44E5-99CF-DB2C1FFB24C6}" srcOrd="0" destOrd="0" presId="urn:microsoft.com/office/officeart/2009/3/layout/HorizontalOrganizationChart"/>
    <dgm:cxn modelId="{A0BC0AEF-9CBE-46FF-A1F8-17C0A450E129}" type="presParOf" srcId="{631FF84C-BFBC-44E5-99CF-DB2C1FFB24C6}" destId="{3FE680C2-FAF8-4352-BE46-07A924B5096C}" srcOrd="0" destOrd="0" presId="urn:microsoft.com/office/officeart/2009/3/layout/HorizontalOrganizationChart"/>
    <dgm:cxn modelId="{1F261E16-56AE-4125-A8D9-6E030AE9FA0D}" type="presParOf" srcId="{3FE680C2-FAF8-4352-BE46-07A924B5096C}" destId="{7C300A3B-3ABB-43FC-AEDF-401E6E0FDB15}" srcOrd="0" destOrd="0" presId="urn:microsoft.com/office/officeart/2009/3/layout/HorizontalOrganizationChart"/>
    <dgm:cxn modelId="{121EFA2E-1D52-426D-8B91-2F5E056C9465}" type="presParOf" srcId="{3FE680C2-FAF8-4352-BE46-07A924B5096C}" destId="{7C5CA498-9935-4F5F-ADAF-EC5916C9D7F8}" srcOrd="1" destOrd="0" presId="urn:microsoft.com/office/officeart/2009/3/layout/HorizontalOrganizationChart"/>
    <dgm:cxn modelId="{010211BD-6CB3-4433-959C-EC605D330CEE}" type="presParOf" srcId="{631FF84C-BFBC-44E5-99CF-DB2C1FFB24C6}" destId="{C216243D-00B2-48DC-A387-C0D0558A44B0}" srcOrd="1" destOrd="0" presId="urn:microsoft.com/office/officeart/2009/3/layout/HorizontalOrganizationChart"/>
    <dgm:cxn modelId="{8C4F3003-0EBB-4FDB-A171-D2A36536D61E}" type="presParOf" srcId="{C216243D-00B2-48DC-A387-C0D0558A44B0}" destId="{924CB59A-7955-443D-BFA8-D3678048AFEC}" srcOrd="0" destOrd="0" presId="urn:microsoft.com/office/officeart/2009/3/layout/HorizontalOrganizationChart"/>
    <dgm:cxn modelId="{9FC9F9E4-7CF3-4FF0-9E76-2547E7F2EC93}" type="presParOf" srcId="{C216243D-00B2-48DC-A387-C0D0558A44B0}" destId="{711F9277-4AC5-4FB9-BE1A-5B27C52C4F89}" srcOrd="1" destOrd="0" presId="urn:microsoft.com/office/officeart/2009/3/layout/HorizontalOrganizationChart"/>
    <dgm:cxn modelId="{04BE7D37-65FE-4E3C-ABAF-4AB903A2BC0D}" type="presParOf" srcId="{711F9277-4AC5-4FB9-BE1A-5B27C52C4F89}" destId="{FFEDB30E-3910-4DA4-8276-E2A4F94D94A3}" srcOrd="0" destOrd="0" presId="urn:microsoft.com/office/officeart/2009/3/layout/HorizontalOrganizationChart"/>
    <dgm:cxn modelId="{36147278-EA93-467E-B78A-BD9F7BD94A4A}" type="presParOf" srcId="{FFEDB30E-3910-4DA4-8276-E2A4F94D94A3}" destId="{CAED894A-9BDC-45B2-BCDE-9E806E71500A}" srcOrd="0" destOrd="0" presId="urn:microsoft.com/office/officeart/2009/3/layout/HorizontalOrganizationChart"/>
    <dgm:cxn modelId="{0BBF9E7C-5CF3-4665-B394-0BD9533E721A}" type="presParOf" srcId="{FFEDB30E-3910-4DA4-8276-E2A4F94D94A3}" destId="{5E2F0DC0-466B-40BE-94AF-E071DE75D361}" srcOrd="1" destOrd="0" presId="urn:microsoft.com/office/officeart/2009/3/layout/HorizontalOrganizationChart"/>
    <dgm:cxn modelId="{1247D8D6-5B29-4D44-95CC-1B4720D529C7}" type="presParOf" srcId="{711F9277-4AC5-4FB9-BE1A-5B27C52C4F89}" destId="{D5D9A040-8882-4A03-82E3-CFB29221ED45}" srcOrd="1" destOrd="0" presId="urn:microsoft.com/office/officeart/2009/3/layout/HorizontalOrganizationChart"/>
    <dgm:cxn modelId="{8724C99F-D640-479C-B9D4-B71901F38ED2}" type="presParOf" srcId="{711F9277-4AC5-4FB9-BE1A-5B27C52C4F89}" destId="{9078574E-6391-4891-88F7-4E149FE1DBF5}" srcOrd="2" destOrd="0" presId="urn:microsoft.com/office/officeart/2009/3/layout/HorizontalOrganizationChart"/>
    <dgm:cxn modelId="{C5C7B216-1A68-4044-A6C4-627E52D08A77}" type="presParOf" srcId="{C216243D-00B2-48DC-A387-C0D0558A44B0}" destId="{6B52DFE8-C701-48A3-8F22-94FBEEF01D74}" srcOrd="2" destOrd="0" presId="urn:microsoft.com/office/officeart/2009/3/layout/HorizontalOrganizationChart"/>
    <dgm:cxn modelId="{3AD3828E-F48B-4FE5-A96D-76808561DD08}" type="presParOf" srcId="{C216243D-00B2-48DC-A387-C0D0558A44B0}" destId="{EAFBE378-0A64-44ED-B90D-0A81D96E155F}" srcOrd="3" destOrd="0" presId="urn:microsoft.com/office/officeart/2009/3/layout/HorizontalOrganizationChart"/>
    <dgm:cxn modelId="{A1A9C14C-5F94-4B72-939C-410E39AC99E3}" type="presParOf" srcId="{EAFBE378-0A64-44ED-B90D-0A81D96E155F}" destId="{08706B31-9F8E-4FF9-AF09-F7BC8EFC5132}" srcOrd="0" destOrd="0" presId="urn:microsoft.com/office/officeart/2009/3/layout/HorizontalOrganizationChart"/>
    <dgm:cxn modelId="{33BE0582-3516-4DE4-8F99-D32947D10701}" type="presParOf" srcId="{08706B31-9F8E-4FF9-AF09-F7BC8EFC5132}" destId="{E10135BC-EB2A-4D77-BF38-4997C58BFCE4}" srcOrd="0" destOrd="0" presId="urn:microsoft.com/office/officeart/2009/3/layout/HorizontalOrganizationChart"/>
    <dgm:cxn modelId="{3CCD93C8-4A40-4770-9ADD-63FED5602F19}" type="presParOf" srcId="{08706B31-9F8E-4FF9-AF09-F7BC8EFC5132}" destId="{C0A09F0B-D622-4D02-AA2E-C5D269230712}" srcOrd="1" destOrd="0" presId="urn:microsoft.com/office/officeart/2009/3/layout/HorizontalOrganizationChart"/>
    <dgm:cxn modelId="{A219B049-FDB5-45A6-B8EE-AE1550AE86CA}" type="presParOf" srcId="{EAFBE378-0A64-44ED-B90D-0A81D96E155F}" destId="{A8F9704B-3900-42E1-A3A9-970F600B3050}" srcOrd="1" destOrd="0" presId="urn:microsoft.com/office/officeart/2009/3/layout/HorizontalOrganizationChart"/>
    <dgm:cxn modelId="{8E2B99E2-AF8A-4BDB-A7C6-1A24396113B9}" type="presParOf" srcId="{EAFBE378-0A64-44ED-B90D-0A81D96E155F}" destId="{4BB280C1-C93A-4111-BD57-CF29981660E9}" srcOrd="2" destOrd="0" presId="urn:microsoft.com/office/officeart/2009/3/layout/HorizontalOrganizationChart"/>
    <dgm:cxn modelId="{80DC2E8C-6208-41B3-880B-E21D8A0A2755}" type="presParOf" srcId="{C216243D-00B2-48DC-A387-C0D0558A44B0}" destId="{424443C2-8E7C-4567-B7CA-3F40DAA4FD90}" srcOrd="4" destOrd="0" presId="urn:microsoft.com/office/officeart/2009/3/layout/HorizontalOrganizationChart"/>
    <dgm:cxn modelId="{3C5A54FE-0FE0-4E2D-A46D-C52AC957B1A2}" type="presParOf" srcId="{C216243D-00B2-48DC-A387-C0D0558A44B0}" destId="{25FF6D42-0B87-42CB-9779-9571F29E026A}" srcOrd="5" destOrd="0" presId="urn:microsoft.com/office/officeart/2009/3/layout/HorizontalOrganizationChart"/>
    <dgm:cxn modelId="{8DDB1CB9-F982-42D3-AB91-8B78C9536DED}" type="presParOf" srcId="{25FF6D42-0B87-42CB-9779-9571F29E026A}" destId="{EF2E5453-3087-43F1-B8D7-C860CA1B8B27}" srcOrd="0" destOrd="0" presId="urn:microsoft.com/office/officeart/2009/3/layout/HorizontalOrganizationChart"/>
    <dgm:cxn modelId="{A0AE55A8-0BD2-4716-9790-22E267D6C87B}" type="presParOf" srcId="{EF2E5453-3087-43F1-B8D7-C860CA1B8B27}" destId="{1CBA6A81-CF87-4D3D-BD5C-0CEA8211BCF8}" srcOrd="0" destOrd="0" presId="urn:microsoft.com/office/officeart/2009/3/layout/HorizontalOrganizationChart"/>
    <dgm:cxn modelId="{944CAB3A-AAE9-43B2-A14E-3EA24E3292F4}" type="presParOf" srcId="{EF2E5453-3087-43F1-B8D7-C860CA1B8B27}" destId="{41B0A9CF-FF40-4479-81DE-16780DDC92C7}" srcOrd="1" destOrd="0" presId="urn:microsoft.com/office/officeart/2009/3/layout/HorizontalOrganizationChart"/>
    <dgm:cxn modelId="{5DE4DCD2-0A98-4393-A824-178A75101080}" type="presParOf" srcId="{25FF6D42-0B87-42CB-9779-9571F29E026A}" destId="{BF59BC2E-EB5C-44C7-A151-61742B2270C7}" srcOrd="1" destOrd="0" presId="urn:microsoft.com/office/officeart/2009/3/layout/HorizontalOrganizationChart"/>
    <dgm:cxn modelId="{9F98723C-DE86-4041-9D09-29EFEA2B5284}" type="presParOf" srcId="{25FF6D42-0B87-42CB-9779-9571F29E026A}" destId="{2F8D4F64-C4D6-476C-A47A-F95EBCAFD4F3}" srcOrd="2" destOrd="0" presId="urn:microsoft.com/office/officeart/2009/3/layout/HorizontalOrganizationChart"/>
    <dgm:cxn modelId="{690F7B63-7448-478B-B92F-3BBC8AF8DF7C}"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YÖNETİM SİSTEMİ  (%15)</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Yönetim ve idari birimlerin yapısı</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Kaynakların yönetimi</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Bilgi yönetim sistemi</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9560858D-E583-4AD2-AF0F-091DE308ED79}">
      <dgm:prSet/>
      <dgm:spPr/>
      <dgm:t>
        <a:bodyPr/>
        <a:lstStyle/>
        <a:p>
          <a:r>
            <a:rPr lang="tr-TR" dirty="0" smtClean="0"/>
            <a:t>Destek hizmetleri</a:t>
          </a:r>
          <a:endParaRPr lang="tr-TR" dirty="0"/>
        </a:p>
      </dgm:t>
    </dgm:pt>
    <dgm:pt modelId="{77C253BD-B15E-4C81-A885-A9A315B11C54}" type="parTrans" cxnId="{313C1CC0-5271-4049-B61F-63286B1312D0}">
      <dgm:prSet/>
      <dgm:spPr/>
      <dgm:t>
        <a:bodyPr/>
        <a:lstStyle/>
        <a:p>
          <a:endParaRPr lang="tr-TR"/>
        </a:p>
      </dgm:t>
    </dgm:pt>
    <dgm:pt modelId="{09208B3E-3385-46DA-A643-FAC896A4C349}" type="sibTrans" cxnId="{313C1CC0-5271-4049-B61F-63286B1312D0}">
      <dgm:prSet/>
      <dgm:spPr/>
      <dgm:t>
        <a:bodyPr/>
        <a:lstStyle/>
        <a:p>
          <a:endParaRPr lang="tr-TR"/>
        </a:p>
      </dgm:t>
    </dgm:pt>
    <dgm:pt modelId="{DE2125E8-E673-46EC-82F4-964B8D4A92B7}">
      <dgm:prSet/>
      <dgm:spPr/>
      <dgm:t>
        <a:bodyPr/>
        <a:lstStyle/>
        <a:p>
          <a:r>
            <a:rPr lang="tr-TR" dirty="0" smtClean="0"/>
            <a:t>Kamuoyunu bilgilendirme ve hesap verilebilirlik</a:t>
          </a:r>
          <a:endParaRPr lang="tr-TR" dirty="0"/>
        </a:p>
      </dgm:t>
    </dgm:pt>
    <dgm:pt modelId="{FA39A7F2-F627-4749-BAD2-141FB48FB0CE}" type="parTrans" cxnId="{5C276B06-816B-4127-B65B-51903F63A5A9}">
      <dgm:prSet/>
      <dgm:spPr/>
    </dgm:pt>
    <dgm:pt modelId="{4B13831E-3274-441F-8E51-3037E5B8E7F5}" type="sibTrans" cxnId="{5C276B06-816B-4127-B65B-51903F63A5A9}">
      <dgm:prSet/>
      <dgm:spPr/>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215196">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5"/>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5" custScaleX="215196">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5"/>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5"/>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5" custScaleX="215196">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5"/>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5"/>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5" custScaleX="215196">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5"/>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5"/>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5" custScaleX="215196">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5"/>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74BE0900-C40B-4CF1-A18D-64FDC962CCA4}" type="pres">
      <dgm:prSet presAssocID="{FA39A7F2-F627-4749-BAD2-141FB48FB0CE}" presName="Name64" presStyleLbl="parChTrans1D2" presStyleIdx="4" presStyleCnt="5"/>
      <dgm:spPr/>
    </dgm:pt>
    <dgm:pt modelId="{5D4CAD84-2E07-4A52-9686-2EDC766CF737}" type="pres">
      <dgm:prSet presAssocID="{DE2125E8-E673-46EC-82F4-964B8D4A92B7}" presName="hierRoot2" presStyleCnt="0">
        <dgm:presLayoutVars>
          <dgm:hierBranch val="init"/>
        </dgm:presLayoutVars>
      </dgm:prSet>
      <dgm:spPr/>
    </dgm:pt>
    <dgm:pt modelId="{A05C3FBA-0126-4E0F-93D2-8E4A36099F76}" type="pres">
      <dgm:prSet presAssocID="{DE2125E8-E673-46EC-82F4-964B8D4A92B7}" presName="rootComposite" presStyleCnt="0"/>
      <dgm:spPr/>
    </dgm:pt>
    <dgm:pt modelId="{D655A4ED-A19A-4ED4-BBC6-A7AB8B442F90}" type="pres">
      <dgm:prSet presAssocID="{DE2125E8-E673-46EC-82F4-964B8D4A92B7}" presName="rootText" presStyleLbl="node2" presStyleIdx="4" presStyleCnt="5" custScaleX="215196">
        <dgm:presLayoutVars>
          <dgm:chPref val="3"/>
        </dgm:presLayoutVars>
      </dgm:prSet>
      <dgm:spPr/>
      <dgm:t>
        <a:bodyPr/>
        <a:lstStyle/>
        <a:p>
          <a:endParaRPr lang="tr-TR"/>
        </a:p>
      </dgm:t>
    </dgm:pt>
    <dgm:pt modelId="{2B8AADC3-C2F2-45B9-9EB3-1EA10D84F04E}" type="pres">
      <dgm:prSet presAssocID="{DE2125E8-E673-46EC-82F4-964B8D4A92B7}" presName="rootConnector" presStyleLbl="node2" presStyleIdx="4" presStyleCnt="5"/>
      <dgm:spPr/>
      <dgm:t>
        <a:bodyPr/>
        <a:lstStyle/>
        <a:p>
          <a:endParaRPr lang="tr-TR"/>
        </a:p>
      </dgm:t>
    </dgm:pt>
    <dgm:pt modelId="{4AECF807-187E-4BDA-A960-AA53A9645A88}" type="pres">
      <dgm:prSet presAssocID="{DE2125E8-E673-46EC-82F4-964B8D4A92B7}" presName="hierChild4" presStyleCnt="0"/>
      <dgm:spPr/>
    </dgm:pt>
    <dgm:pt modelId="{BCD3275E-0E83-4DE9-B430-84BAFE28083C}" type="pres">
      <dgm:prSet presAssocID="{DE2125E8-E673-46EC-82F4-964B8D4A92B7}" presName="hierChild5" presStyleCnt="0"/>
      <dgm:spPr/>
    </dgm:pt>
    <dgm:pt modelId="{31B40C45-7020-469C-BF58-D0E269A82769}" type="pres">
      <dgm:prSet presAssocID="{C466D1BE-1085-48D4-B604-3C7388664EC8}" presName="hierChild3" presStyleCnt="0"/>
      <dgm:spPr/>
    </dgm:pt>
  </dgm:ptLst>
  <dgm:cxnLst>
    <dgm:cxn modelId="{19BEB58F-7ED5-43C4-847D-F08DD4E68536}" type="presOf" srcId="{1434DFCB-28BF-4D30-AD1D-6E8F5693D89E}" destId="{424443C2-8E7C-4567-B7CA-3F40DAA4FD90}" srcOrd="0" destOrd="0" presId="urn:microsoft.com/office/officeart/2009/3/layout/HorizontalOrganizationChart"/>
    <dgm:cxn modelId="{9610FA99-2051-43EF-B902-95855C49EE49}" type="presOf" srcId="{C466D1BE-1085-48D4-B604-3C7388664EC8}" destId="{7C5CA498-9935-4F5F-ADAF-EC5916C9D7F8}" srcOrd="1"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DBADB775-6ABA-402C-8BA2-C294F268218C}" type="presOf" srcId="{5D794C2A-525A-4A3C-B93F-165807DABDE5}" destId="{924CB59A-7955-443D-BFA8-D3678048AFEC}" srcOrd="0" destOrd="0" presId="urn:microsoft.com/office/officeart/2009/3/layout/HorizontalOrganizationChart"/>
    <dgm:cxn modelId="{8504A61C-6ABF-4301-A051-F1BAEE88A2CB}" type="presOf" srcId="{B9B8F272-17B2-4139-BB3D-D3CFDDDC81B7}" destId="{CAED894A-9BDC-45B2-BCDE-9E806E71500A}" srcOrd="0" destOrd="0" presId="urn:microsoft.com/office/officeart/2009/3/layout/HorizontalOrganizationChart"/>
    <dgm:cxn modelId="{75A4E451-0649-4880-A50C-9BFE895FB87E}" type="presOf" srcId="{1F93A5D5-64BA-4289-BD58-C4800B0887AA}" destId="{C0A09F0B-D622-4D02-AA2E-C5D269230712}" srcOrd="1" destOrd="0" presId="urn:microsoft.com/office/officeart/2009/3/layout/HorizontalOrganizationChart"/>
    <dgm:cxn modelId="{51828957-499C-4C43-9BA9-C3A5E6664A08}" type="presOf" srcId="{63AFD7FD-62B3-40DD-AEDE-0677D6CCA643}" destId="{41B0A9CF-FF40-4479-81DE-16780DDC92C7}" srcOrd="1" destOrd="0" presId="urn:microsoft.com/office/officeart/2009/3/layout/HorizontalOrganizationChart"/>
    <dgm:cxn modelId="{313C1CC0-5271-4049-B61F-63286B1312D0}" srcId="{C466D1BE-1085-48D4-B604-3C7388664EC8}" destId="{9560858D-E583-4AD2-AF0F-091DE308ED79}" srcOrd="3" destOrd="0" parTransId="{77C253BD-B15E-4C81-A885-A9A315B11C54}" sibTransId="{09208B3E-3385-46DA-A643-FAC896A4C349}"/>
    <dgm:cxn modelId="{9B619B99-C985-4724-ADED-E0FE39F19A4C}" type="presOf" srcId="{C466D1BE-1085-48D4-B604-3C7388664EC8}" destId="{7C300A3B-3ABB-43FC-AEDF-401E6E0FDB15}" srcOrd="0" destOrd="0" presId="urn:microsoft.com/office/officeart/2009/3/layout/HorizontalOrganizationChart"/>
    <dgm:cxn modelId="{BE4F1DF3-5161-4400-B891-A661C8BEADEB}" type="presOf" srcId="{DE2125E8-E673-46EC-82F4-964B8D4A92B7}" destId="{D655A4ED-A19A-4ED4-BBC6-A7AB8B442F90}"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7DBC6424-E5BE-4C4A-84F4-8351921142FD}" type="presOf" srcId="{7A25B95E-D41D-4577-915D-53A5A49D6B8D}" destId="{6B52DFE8-C701-48A3-8F22-94FBEEF01D74}" srcOrd="0" destOrd="0" presId="urn:microsoft.com/office/officeart/2009/3/layout/HorizontalOrganizationChart"/>
    <dgm:cxn modelId="{8E824DAA-B571-4DB6-B639-1D9B7321D8FA}" type="presOf" srcId="{9560858D-E583-4AD2-AF0F-091DE308ED79}" destId="{3BBF412C-FA2E-4135-BEC8-C20A855282E2}" srcOrd="1" destOrd="0" presId="urn:microsoft.com/office/officeart/2009/3/layout/HorizontalOrganizationChart"/>
    <dgm:cxn modelId="{8BD3A63A-02B4-4782-B61E-39F36E280F1E}" type="presOf" srcId="{B9B8F272-17B2-4139-BB3D-D3CFDDDC81B7}" destId="{5E2F0DC0-466B-40BE-94AF-E071DE75D361}" srcOrd="1" destOrd="0" presId="urn:microsoft.com/office/officeart/2009/3/layout/HorizontalOrganizationChart"/>
    <dgm:cxn modelId="{B27BE179-D3A6-4B64-AF58-745E6D766D80}" type="presOf" srcId="{1F93A5D5-64BA-4289-BD58-C4800B0887AA}" destId="{E10135BC-EB2A-4D77-BF38-4997C58BFCE4}" srcOrd="0" destOrd="0" presId="urn:microsoft.com/office/officeart/2009/3/layout/HorizontalOrganizationChart"/>
    <dgm:cxn modelId="{08E056A3-7E7B-4FFB-BD10-353BC169DBF0}" type="presOf" srcId="{77C253BD-B15E-4C81-A885-A9A315B11C54}" destId="{617320DF-1157-45FC-93CC-A4236B72ECE8}" srcOrd="0" destOrd="0" presId="urn:microsoft.com/office/officeart/2009/3/layout/HorizontalOrganizationChart"/>
    <dgm:cxn modelId="{4EC281AD-AED1-454B-8F83-4CA00B775540}" type="presOf" srcId="{FA39A7F2-F627-4749-BAD2-141FB48FB0CE}" destId="{74BE0900-C40B-4CF1-A18D-64FDC962CCA4}" srcOrd="0" destOrd="0" presId="urn:microsoft.com/office/officeart/2009/3/layout/HorizontalOrganizationChart"/>
    <dgm:cxn modelId="{F4386099-3464-4C27-A98D-B75F72E32F1E}" type="presOf" srcId="{9560858D-E583-4AD2-AF0F-091DE308ED79}" destId="{44F883A6-07D1-4FA1-A479-D250CF763E07}" srcOrd="0" destOrd="0" presId="urn:microsoft.com/office/officeart/2009/3/layout/HorizontalOrganizationChart"/>
    <dgm:cxn modelId="{FB6FA62B-D6E8-4ED1-8E46-ED91BC0DD131}" type="presOf" srcId="{63AFD7FD-62B3-40DD-AEDE-0677D6CCA643}" destId="{1CBA6A81-CF87-4D3D-BD5C-0CEA8211BCF8}" srcOrd="0"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5C276B06-816B-4127-B65B-51903F63A5A9}" srcId="{C466D1BE-1085-48D4-B604-3C7388664EC8}" destId="{DE2125E8-E673-46EC-82F4-964B8D4A92B7}" srcOrd="4" destOrd="0" parTransId="{FA39A7F2-F627-4749-BAD2-141FB48FB0CE}" sibTransId="{4B13831E-3274-441F-8E51-3037E5B8E7F5}"/>
    <dgm:cxn modelId="{01062354-7219-4E6F-9CE8-A6122E1ACD12}" type="presOf" srcId="{DE2125E8-E673-46EC-82F4-964B8D4A92B7}" destId="{2B8AADC3-C2F2-45B9-9EB3-1EA10D84F04E}" srcOrd="1" destOrd="0" presId="urn:microsoft.com/office/officeart/2009/3/layout/HorizontalOrganizationChart"/>
    <dgm:cxn modelId="{1365AD13-A825-4B62-98C2-88253A322764}" type="presOf" srcId="{C194E927-CDDE-48C1-93A4-25D1C7603B47}" destId="{5BB53BF3-ADA0-4BA0-84BD-C1C8FC3DFD93}" srcOrd="0"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DA01A566-FA2D-49A0-ADAF-9401FB905E01}" type="presParOf" srcId="{5BB53BF3-ADA0-4BA0-84BD-C1C8FC3DFD93}" destId="{631FF84C-BFBC-44E5-99CF-DB2C1FFB24C6}" srcOrd="0" destOrd="0" presId="urn:microsoft.com/office/officeart/2009/3/layout/HorizontalOrganizationChart"/>
    <dgm:cxn modelId="{DF109F1A-3A23-49D3-B6BC-AD096078F304}" type="presParOf" srcId="{631FF84C-BFBC-44E5-99CF-DB2C1FFB24C6}" destId="{3FE680C2-FAF8-4352-BE46-07A924B5096C}" srcOrd="0" destOrd="0" presId="urn:microsoft.com/office/officeart/2009/3/layout/HorizontalOrganizationChart"/>
    <dgm:cxn modelId="{A0122A30-C52A-46F0-B2CF-64A839A7F1E0}" type="presParOf" srcId="{3FE680C2-FAF8-4352-BE46-07A924B5096C}" destId="{7C300A3B-3ABB-43FC-AEDF-401E6E0FDB15}" srcOrd="0" destOrd="0" presId="urn:microsoft.com/office/officeart/2009/3/layout/HorizontalOrganizationChart"/>
    <dgm:cxn modelId="{A5318FDB-A4EA-42C8-9FD5-6CB6B9A00C6A}" type="presParOf" srcId="{3FE680C2-FAF8-4352-BE46-07A924B5096C}" destId="{7C5CA498-9935-4F5F-ADAF-EC5916C9D7F8}" srcOrd="1" destOrd="0" presId="urn:microsoft.com/office/officeart/2009/3/layout/HorizontalOrganizationChart"/>
    <dgm:cxn modelId="{72FA1161-2457-448E-9891-731516081C5A}" type="presParOf" srcId="{631FF84C-BFBC-44E5-99CF-DB2C1FFB24C6}" destId="{C216243D-00B2-48DC-A387-C0D0558A44B0}" srcOrd="1" destOrd="0" presId="urn:microsoft.com/office/officeart/2009/3/layout/HorizontalOrganizationChart"/>
    <dgm:cxn modelId="{517B7B86-0E12-4409-B424-CBBE4FD942E0}" type="presParOf" srcId="{C216243D-00B2-48DC-A387-C0D0558A44B0}" destId="{924CB59A-7955-443D-BFA8-D3678048AFEC}" srcOrd="0" destOrd="0" presId="urn:microsoft.com/office/officeart/2009/3/layout/HorizontalOrganizationChart"/>
    <dgm:cxn modelId="{08ABD20A-C9FF-4063-BE87-630C434156DC}" type="presParOf" srcId="{C216243D-00B2-48DC-A387-C0D0558A44B0}" destId="{711F9277-4AC5-4FB9-BE1A-5B27C52C4F89}" srcOrd="1" destOrd="0" presId="urn:microsoft.com/office/officeart/2009/3/layout/HorizontalOrganizationChart"/>
    <dgm:cxn modelId="{6C4724B9-F1FC-487A-86BE-F61A54556264}" type="presParOf" srcId="{711F9277-4AC5-4FB9-BE1A-5B27C52C4F89}" destId="{FFEDB30E-3910-4DA4-8276-E2A4F94D94A3}" srcOrd="0" destOrd="0" presId="urn:microsoft.com/office/officeart/2009/3/layout/HorizontalOrganizationChart"/>
    <dgm:cxn modelId="{6C62BD65-03DE-48D6-860E-71F97182DF01}" type="presParOf" srcId="{FFEDB30E-3910-4DA4-8276-E2A4F94D94A3}" destId="{CAED894A-9BDC-45B2-BCDE-9E806E71500A}" srcOrd="0" destOrd="0" presId="urn:microsoft.com/office/officeart/2009/3/layout/HorizontalOrganizationChart"/>
    <dgm:cxn modelId="{9EA5C384-6B9C-4C89-9E48-8CCBACD87F95}" type="presParOf" srcId="{FFEDB30E-3910-4DA4-8276-E2A4F94D94A3}" destId="{5E2F0DC0-466B-40BE-94AF-E071DE75D361}" srcOrd="1" destOrd="0" presId="urn:microsoft.com/office/officeart/2009/3/layout/HorizontalOrganizationChart"/>
    <dgm:cxn modelId="{8C40FE82-3D41-4885-9330-F9A08E67CB61}" type="presParOf" srcId="{711F9277-4AC5-4FB9-BE1A-5B27C52C4F89}" destId="{D5D9A040-8882-4A03-82E3-CFB29221ED45}" srcOrd="1" destOrd="0" presId="urn:microsoft.com/office/officeart/2009/3/layout/HorizontalOrganizationChart"/>
    <dgm:cxn modelId="{83046CCD-7E72-48A9-9FB4-1D42877A7854}" type="presParOf" srcId="{711F9277-4AC5-4FB9-BE1A-5B27C52C4F89}" destId="{9078574E-6391-4891-88F7-4E149FE1DBF5}" srcOrd="2" destOrd="0" presId="urn:microsoft.com/office/officeart/2009/3/layout/HorizontalOrganizationChart"/>
    <dgm:cxn modelId="{5C75DC4B-2563-41F3-9059-0A5C77669C1F}" type="presParOf" srcId="{C216243D-00B2-48DC-A387-C0D0558A44B0}" destId="{6B52DFE8-C701-48A3-8F22-94FBEEF01D74}" srcOrd="2" destOrd="0" presId="urn:microsoft.com/office/officeart/2009/3/layout/HorizontalOrganizationChart"/>
    <dgm:cxn modelId="{AC3320C6-B883-422E-B77F-4CAF6770E295}" type="presParOf" srcId="{C216243D-00B2-48DC-A387-C0D0558A44B0}" destId="{EAFBE378-0A64-44ED-B90D-0A81D96E155F}" srcOrd="3" destOrd="0" presId="urn:microsoft.com/office/officeart/2009/3/layout/HorizontalOrganizationChart"/>
    <dgm:cxn modelId="{C7B1C733-C934-430B-8AFE-5313E5E564B1}" type="presParOf" srcId="{EAFBE378-0A64-44ED-B90D-0A81D96E155F}" destId="{08706B31-9F8E-4FF9-AF09-F7BC8EFC5132}" srcOrd="0" destOrd="0" presId="urn:microsoft.com/office/officeart/2009/3/layout/HorizontalOrganizationChart"/>
    <dgm:cxn modelId="{75400FEE-50B6-4F3B-A6C5-7B649E6596EC}" type="presParOf" srcId="{08706B31-9F8E-4FF9-AF09-F7BC8EFC5132}" destId="{E10135BC-EB2A-4D77-BF38-4997C58BFCE4}" srcOrd="0" destOrd="0" presId="urn:microsoft.com/office/officeart/2009/3/layout/HorizontalOrganizationChart"/>
    <dgm:cxn modelId="{AA4C6B6E-C1A4-49F7-99AB-56D658402F4E}" type="presParOf" srcId="{08706B31-9F8E-4FF9-AF09-F7BC8EFC5132}" destId="{C0A09F0B-D622-4D02-AA2E-C5D269230712}" srcOrd="1" destOrd="0" presId="urn:microsoft.com/office/officeart/2009/3/layout/HorizontalOrganizationChart"/>
    <dgm:cxn modelId="{1D548704-CB3C-4730-A48A-AC7F0AA432A4}" type="presParOf" srcId="{EAFBE378-0A64-44ED-B90D-0A81D96E155F}" destId="{A8F9704B-3900-42E1-A3A9-970F600B3050}" srcOrd="1" destOrd="0" presId="urn:microsoft.com/office/officeart/2009/3/layout/HorizontalOrganizationChart"/>
    <dgm:cxn modelId="{13A8C3C1-C79F-471E-9B23-94038CE0F8DD}" type="presParOf" srcId="{EAFBE378-0A64-44ED-B90D-0A81D96E155F}" destId="{4BB280C1-C93A-4111-BD57-CF29981660E9}" srcOrd="2" destOrd="0" presId="urn:microsoft.com/office/officeart/2009/3/layout/HorizontalOrganizationChart"/>
    <dgm:cxn modelId="{C1A88E5F-FB3B-4668-B659-D8535BB90D21}" type="presParOf" srcId="{C216243D-00B2-48DC-A387-C0D0558A44B0}" destId="{424443C2-8E7C-4567-B7CA-3F40DAA4FD90}" srcOrd="4" destOrd="0" presId="urn:microsoft.com/office/officeart/2009/3/layout/HorizontalOrganizationChart"/>
    <dgm:cxn modelId="{260EF6DC-FB7B-4BCB-BC23-9C4D222EBCE6}" type="presParOf" srcId="{C216243D-00B2-48DC-A387-C0D0558A44B0}" destId="{25FF6D42-0B87-42CB-9779-9571F29E026A}" srcOrd="5" destOrd="0" presId="urn:microsoft.com/office/officeart/2009/3/layout/HorizontalOrganizationChart"/>
    <dgm:cxn modelId="{2BB42D0F-A9D2-48E4-A527-B62E93444290}" type="presParOf" srcId="{25FF6D42-0B87-42CB-9779-9571F29E026A}" destId="{EF2E5453-3087-43F1-B8D7-C860CA1B8B27}" srcOrd="0" destOrd="0" presId="urn:microsoft.com/office/officeart/2009/3/layout/HorizontalOrganizationChart"/>
    <dgm:cxn modelId="{47C792E8-5CC0-4797-8152-F2632F24C9B5}" type="presParOf" srcId="{EF2E5453-3087-43F1-B8D7-C860CA1B8B27}" destId="{1CBA6A81-CF87-4D3D-BD5C-0CEA8211BCF8}" srcOrd="0" destOrd="0" presId="urn:microsoft.com/office/officeart/2009/3/layout/HorizontalOrganizationChart"/>
    <dgm:cxn modelId="{DEB9EDE9-A3B8-499A-9FBA-4D0727238A9B}" type="presParOf" srcId="{EF2E5453-3087-43F1-B8D7-C860CA1B8B27}" destId="{41B0A9CF-FF40-4479-81DE-16780DDC92C7}" srcOrd="1" destOrd="0" presId="urn:microsoft.com/office/officeart/2009/3/layout/HorizontalOrganizationChart"/>
    <dgm:cxn modelId="{993A687D-181D-486D-ACEE-DFB92F50475C}" type="presParOf" srcId="{25FF6D42-0B87-42CB-9779-9571F29E026A}" destId="{BF59BC2E-EB5C-44C7-A151-61742B2270C7}" srcOrd="1" destOrd="0" presId="urn:microsoft.com/office/officeart/2009/3/layout/HorizontalOrganizationChart"/>
    <dgm:cxn modelId="{ABB6C826-F3ED-4F33-887C-0EE133984611}" type="presParOf" srcId="{25FF6D42-0B87-42CB-9779-9571F29E026A}" destId="{2F8D4F64-C4D6-476C-A47A-F95EBCAFD4F3}" srcOrd="2" destOrd="0" presId="urn:microsoft.com/office/officeart/2009/3/layout/HorizontalOrganizationChart"/>
    <dgm:cxn modelId="{56B8102E-7710-45CC-9A46-ECDA902E2E97}" type="presParOf" srcId="{C216243D-00B2-48DC-A387-C0D0558A44B0}" destId="{617320DF-1157-45FC-93CC-A4236B72ECE8}" srcOrd="6" destOrd="0" presId="urn:microsoft.com/office/officeart/2009/3/layout/HorizontalOrganizationChart"/>
    <dgm:cxn modelId="{CD2372CF-D3EC-4184-8E09-8952D12BDEFF}" type="presParOf" srcId="{C216243D-00B2-48DC-A387-C0D0558A44B0}" destId="{2D204F8D-22D1-4036-A1DA-E1FFF84180A1}" srcOrd="7" destOrd="0" presId="urn:microsoft.com/office/officeart/2009/3/layout/HorizontalOrganizationChart"/>
    <dgm:cxn modelId="{F89B2E33-F67F-4E13-B247-BCC66E48B451}" type="presParOf" srcId="{2D204F8D-22D1-4036-A1DA-E1FFF84180A1}" destId="{C9B55801-4252-4943-8DC7-7E0E2D4C3704}" srcOrd="0" destOrd="0" presId="urn:microsoft.com/office/officeart/2009/3/layout/HorizontalOrganizationChart"/>
    <dgm:cxn modelId="{4B1CBF01-1231-4BFB-8AD4-D27A73CF5E6F}" type="presParOf" srcId="{C9B55801-4252-4943-8DC7-7E0E2D4C3704}" destId="{44F883A6-07D1-4FA1-A479-D250CF763E07}" srcOrd="0" destOrd="0" presId="urn:microsoft.com/office/officeart/2009/3/layout/HorizontalOrganizationChart"/>
    <dgm:cxn modelId="{382791CE-C9E1-4F45-B8C3-600A57DAA6F9}" type="presParOf" srcId="{C9B55801-4252-4943-8DC7-7E0E2D4C3704}" destId="{3BBF412C-FA2E-4135-BEC8-C20A855282E2}" srcOrd="1" destOrd="0" presId="urn:microsoft.com/office/officeart/2009/3/layout/HorizontalOrganizationChart"/>
    <dgm:cxn modelId="{89629FC9-A6D2-4CC1-A618-CF36C38545E7}" type="presParOf" srcId="{2D204F8D-22D1-4036-A1DA-E1FFF84180A1}" destId="{D99B0995-3B12-43CC-AEC9-94D684DCF054}" srcOrd="1" destOrd="0" presId="urn:microsoft.com/office/officeart/2009/3/layout/HorizontalOrganizationChart"/>
    <dgm:cxn modelId="{107C11C9-4C74-4D0A-A432-C8F90C3559D3}" type="presParOf" srcId="{2D204F8D-22D1-4036-A1DA-E1FFF84180A1}" destId="{925B0F64-B00D-4F94-AD1D-F0B9AEE8731D}" srcOrd="2" destOrd="0" presId="urn:microsoft.com/office/officeart/2009/3/layout/HorizontalOrganizationChart"/>
    <dgm:cxn modelId="{8671C80D-2454-4F9F-8FC2-BE3379792E85}" type="presParOf" srcId="{C216243D-00B2-48DC-A387-C0D0558A44B0}" destId="{74BE0900-C40B-4CF1-A18D-64FDC962CCA4}" srcOrd="8" destOrd="0" presId="urn:microsoft.com/office/officeart/2009/3/layout/HorizontalOrganizationChart"/>
    <dgm:cxn modelId="{736E8C11-6DD2-4C58-AA13-E941A0CCE839}" type="presParOf" srcId="{C216243D-00B2-48DC-A387-C0D0558A44B0}" destId="{5D4CAD84-2E07-4A52-9686-2EDC766CF737}" srcOrd="9" destOrd="0" presId="urn:microsoft.com/office/officeart/2009/3/layout/HorizontalOrganizationChart"/>
    <dgm:cxn modelId="{0DC23CF1-8E35-493E-AE12-089CE55211FE}" type="presParOf" srcId="{5D4CAD84-2E07-4A52-9686-2EDC766CF737}" destId="{A05C3FBA-0126-4E0F-93D2-8E4A36099F76}" srcOrd="0" destOrd="0" presId="urn:microsoft.com/office/officeart/2009/3/layout/HorizontalOrganizationChart"/>
    <dgm:cxn modelId="{51F3FD7E-8686-4EAF-80F0-F87129334FF9}" type="presParOf" srcId="{A05C3FBA-0126-4E0F-93D2-8E4A36099F76}" destId="{D655A4ED-A19A-4ED4-BBC6-A7AB8B442F90}" srcOrd="0" destOrd="0" presId="urn:microsoft.com/office/officeart/2009/3/layout/HorizontalOrganizationChart"/>
    <dgm:cxn modelId="{89865F47-4FB7-4A4A-BC94-286B4217160E}" type="presParOf" srcId="{A05C3FBA-0126-4E0F-93D2-8E4A36099F76}" destId="{2B8AADC3-C2F2-45B9-9EB3-1EA10D84F04E}" srcOrd="1" destOrd="0" presId="urn:microsoft.com/office/officeart/2009/3/layout/HorizontalOrganizationChart"/>
    <dgm:cxn modelId="{8AAF2584-8A8F-435B-82D2-FC9EEF2C6D56}" type="presParOf" srcId="{5D4CAD84-2E07-4A52-9686-2EDC766CF737}" destId="{4AECF807-187E-4BDA-A960-AA53A9645A88}" srcOrd="1" destOrd="0" presId="urn:microsoft.com/office/officeart/2009/3/layout/HorizontalOrganizationChart"/>
    <dgm:cxn modelId="{4DC16F4F-F28A-4300-ACEE-27E7EB5BD4F0}" type="presParOf" srcId="{5D4CAD84-2E07-4A52-9686-2EDC766CF737}" destId="{BCD3275E-0E83-4DE9-B430-84BAFE28083C}" srcOrd="2" destOrd="0" presId="urn:microsoft.com/office/officeart/2009/3/layout/HorizontalOrganizationChart"/>
    <dgm:cxn modelId="{9F7B7154-E9C7-4B80-A120-66F7BE93682D}"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ECE4-BCAF-4A15-B578-083E3E2F2A9A}" type="datetimeFigureOut">
              <a:rPr lang="tr-TR" smtClean="0"/>
              <a:pPr/>
              <a:t>9.03.2022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D9A8-0979-4088-B5FA-10CF32210383}" type="slidenum">
              <a:rPr lang="tr-TR" smtClean="0"/>
              <a:pPr/>
              <a:t>‹#›</a:t>
            </a:fld>
            <a:endParaRPr lang="tr-TR"/>
          </a:p>
        </p:txBody>
      </p:sp>
    </p:spTree>
    <p:extLst>
      <p:ext uri="{BB962C8B-B14F-4D97-AF65-F5344CB8AC3E}">
        <p14:creationId xmlns:p14="http://schemas.microsoft.com/office/powerpoint/2010/main" val="245945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09B5F-62DA-4691-AADA-43E9BCF150AC}" type="slidenum">
              <a:rPr lang="tr-TR">
                <a:solidFill>
                  <a:srgbClr val="000000"/>
                </a:solidFill>
              </a:rPr>
              <a:pPr/>
              <a:t>1</a:t>
            </a:fld>
            <a:endParaRPr lang="tr-TR">
              <a:solidFill>
                <a:srgbClr val="000000"/>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2587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A62CE-E2BC-43EE-A7EF-9DE65A39E75D}" type="slidenum">
              <a:rPr lang="tr-TR"/>
              <a:pPr/>
              <a:t>33</a:t>
            </a:fld>
            <a:endParaRPr lang="tr-T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54051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 Misyon ve Stratejik Amaçlar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stratejik yönetiminin bir parçası olarak kalite güvencesi politikaları ve bu politikaları hayata geçirmek üzere stratejilerini belirlemeli ve kamuoyuyla paylaşmalıdır.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A.2 İç Kalite Güvencesi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iç kalite güvencesi sistemini oluşturmalı ve bu sistem ile süreçlerin gözden geçirilerek sürekli iyileştirilmesini sağlamalıdır. Kalite Komisyonunun yetki, görev ve sorumlulukları açık şekilde tanımlanmalı ve kurumda kalite kültürü yaygınlaştırılmalıdır.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A.3 Paydaş Katılımı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iç ve dış paydaşların kalite güvencesi sistemine katılımını ve katkı vermesini sağlamalıdır.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A.4 Uluslararasılaşma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a:t>
            </a:r>
            <a:r>
              <a:rPr lang="tr-TR" dirty="0" err="1" smtClean="0"/>
              <a:t>uluslararasılaşma</a:t>
            </a:r>
            <a:r>
              <a:rPr lang="tr-TR" dirty="0" smtClean="0"/>
              <a:t> stratejisi ve hedefleri doğrultusunda yürüttüğü faaliyetleri periyodik olarak izlemeli ve sürekli iyileştirmelidir.</a:t>
            </a:r>
          </a:p>
          <a:p>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13</a:t>
            </a:fld>
            <a:endParaRPr lang="tr-TR"/>
          </a:p>
        </p:txBody>
      </p:sp>
    </p:spTree>
    <p:extLst>
      <p:ext uri="{BB962C8B-B14F-4D97-AF65-F5344CB8AC3E}">
        <p14:creationId xmlns:p14="http://schemas.microsoft.com/office/powerpoint/2010/main" val="63362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10000"/>
          </a:bodyPr>
          <a:lstStyle/>
          <a:p>
            <a:r>
              <a:rPr lang="tr-TR" dirty="0" smtClean="0"/>
              <a:t>B.1 Programların Tasarımı ve Onayı </a:t>
            </a:r>
          </a:p>
          <a:p>
            <a:r>
              <a:rPr lang="tr-TR" dirty="0" smtClean="0"/>
              <a:t>Kurum, yürüttüğü programların tasarımını, öğretim programlarının amaçlarına ve öğrenme çıktılarına uygun olarak yapmalıdır. Programların yeterlilikleri, Türkiye Yükseköğretim Yeterlilikleri </a:t>
            </a:r>
            <a:r>
              <a:rPr lang="tr-TR" dirty="0" err="1" smtClean="0"/>
              <a:t>Çerçevesi’ni</a:t>
            </a:r>
            <a:r>
              <a:rPr lang="tr-TR" dirty="0" smtClean="0"/>
              <a:t> esas alacak şekilde tanımlanmalıdır. Ayrıca kurum, program tasarım ve onayı için tanımlı süreçlere sahip olmalıdır. </a:t>
            </a:r>
          </a:p>
          <a:p>
            <a:r>
              <a:rPr lang="tr-TR" dirty="0" smtClean="0"/>
              <a:t>B.2 Öğrenci Kabulü ve Gelişimi </a:t>
            </a:r>
          </a:p>
          <a:p>
            <a:r>
              <a:rPr lang="tr-TR" dirty="0" smtClean="0"/>
              <a:t>Kurum, öğrenci kabullerine yönelik açık kriterler belirlemeli; diploma, derece ve diğer yeterliliklerin tanınması ve sertifikalandırılması ile ilgili olarak önceden tanımlanmış ve yayımlanmış kuralları tutarlı ve kalıcı bir şekilde uygulamalıdır. </a:t>
            </a:r>
          </a:p>
          <a:p>
            <a:r>
              <a:rPr lang="tr-TR" dirty="0" smtClean="0"/>
              <a:t>B.3 Öğrenci Merkezli Öğrenme, Öğretme ve Değerlendirme </a:t>
            </a:r>
          </a:p>
          <a:p>
            <a:r>
              <a:rPr lang="tr-TR" dirty="0" smtClean="0"/>
              <a:t>Kurum, öğrencilerin öğrenim süresince programların amaç ve öğrenme çıktılarına ulaşmasını sağlamalı, bu süreçte aktif öğrenme strateji ve yöntemleri içeren uygulamalar yürütmelidir. Ölçme ve değerlendirme süreçlerinde de öğrenci merkezli ve yeterlilik temelli bir yaklaşım benimsenmelidir. </a:t>
            </a:r>
          </a:p>
          <a:p>
            <a:r>
              <a:rPr lang="tr-TR" dirty="0" smtClean="0"/>
              <a:t>B.4 Öğretim Elemanları </a:t>
            </a:r>
          </a:p>
          <a:p>
            <a:r>
              <a:rPr lang="tr-TR" dirty="0" smtClean="0"/>
              <a:t>Kurum, öğretim elemanlarının işe alınması, atanması, yükseltilmesi ve ders görevlendirmesi ile ilgili tüm süreçlerde adil ve açık olmalıdır. Öğretim elemanlarının eğitim-öğretim yetkinliklerini sürekli iyileştirmek için olanaklar sunmalıdır. </a:t>
            </a:r>
          </a:p>
          <a:p>
            <a:r>
              <a:rPr lang="tr-TR" dirty="0" smtClean="0"/>
              <a:t>B.5 Öğrenme Kaynakları </a:t>
            </a:r>
          </a:p>
          <a:p>
            <a:r>
              <a:rPr lang="tr-TR" dirty="0" smtClean="0"/>
              <a:t>Kurum, eğitim - öğretim faaliyetlerini yürütmek için uygun kaynaklara ve altyapıya sahip olmalı ve öğrenme olanaklarının tüm öğrenciler için yeterli ve erişilebilir olmasını güvence altına almalıdır. </a:t>
            </a:r>
          </a:p>
          <a:p>
            <a:r>
              <a:rPr lang="tr-TR" dirty="0" smtClean="0"/>
              <a:t>B.6 Programların İzlenmesi ve Güncellenmesi </a:t>
            </a:r>
          </a:p>
          <a:p>
            <a:r>
              <a:rPr lang="tr-TR" dirty="0" smtClean="0"/>
              <a:t>Kurum, programlarının eğitim-öğretim amaçlarına ulaştığından, öğrencilerin ve toplumun ihtiyaçlarına cevap verdiğinden emin olmak için programlarını periyodik olarak gözden geçirmeli ve güncellemelidir. Mezunlarını düzenli olarak izlemelidir.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14</a:t>
            </a:fld>
            <a:endParaRPr lang="tr-TR"/>
          </a:p>
        </p:txBody>
      </p:sp>
    </p:spTree>
    <p:extLst>
      <p:ext uri="{BB962C8B-B14F-4D97-AF65-F5344CB8AC3E}">
        <p14:creationId xmlns:p14="http://schemas.microsoft.com/office/powerpoint/2010/main" val="325918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C.1 Araştırma Stratejisi </a:t>
            </a:r>
          </a:p>
          <a:p>
            <a:r>
              <a:rPr lang="tr-TR" dirty="0" smtClean="0"/>
              <a:t>Kurum, stratejik planı çerçevesinde belirlenen akademik öncelikleriyle uyumlu, değer üretebilen ve toplumsal faydaya dönüştürülebilen araştırma ve geliştirme faaliyetleri yürütmelidir. </a:t>
            </a:r>
          </a:p>
          <a:p>
            <a:r>
              <a:rPr lang="tr-TR" dirty="0" smtClean="0"/>
              <a:t>C.2 Araştırma Kaynakları </a:t>
            </a:r>
          </a:p>
          <a:p>
            <a:r>
              <a:rPr lang="tr-TR" dirty="0" smtClean="0"/>
              <a:t>Kurum, araştırma ve geliştirme faaliyetleri için uygun fiziki altyapı ve mali kaynaklar oluşturmalı ve bunların etkin şekilde kullanımını sağlamalıdır. Kurumun araştırma politikaları, iç ve dış paydaşlarla iş birliğini ve kurum dışı fonlardan yararlanmayı teşvik etmelidir. </a:t>
            </a:r>
          </a:p>
          <a:p>
            <a:r>
              <a:rPr lang="tr-TR" dirty="0" smtClean="0"/>
              <a:t>C.3 Araştırma Yetkinliği </a:t>
            </a:r>
          </a:p>
          <a:p>
            <a:r>
              <a:rPr lang="tr-TR" dirty="0" smtClean="0"/>
              <a:t>Kurum, öğretim elemanlarının araştırma yetkinliğinin sürdürmek ve iyileştirmek için olanaklar sunmalıdır. </a:t>
            </a:r>
          </a:p>
          <a:p>
            <a:r>
              <a:rPr lang="tr-TR" dirty="0" smtClean="0"/>
              <a:t>C.4 Araştırma Performansı </a:t>
            </a:r>
          </a:p>
          <a:p>
            <a:r>
              <a:rPr lang="tr-TR" dirty="0" smtClean="0"/>
              <a:t>Kurum, araştırma ve geliştirme faaliyetlerini verilere dayalı ve periyodik olarak ölçmeli, değerlendirmeli ve sonuçlarını yayımlamalıdır. Elde edilen bulgular, kurumun araştırma ve geliştirme performansının periyodik olarak gözden geçirilmesi ve sürekli iyileştirilmesi için kullanılmalıdır.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15</a:t>
            </a:fld>
            <a:endParaRPr lang="tr-TR"/>
          </a:p>
        </p:txBody>
      </p:sp>
    </p:spTree>
    <p:extLst>
      <p:ext uri="{BB962C8B-B14F-4D97-AF65-F5344CB8AC3E}">
        <p14:creationId xmlns:p14="http://schemas.microsoft.com/office/powerpoint/2010/main" val="271507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D.1 Toplumsal Katkı Stratejisi </a:t>
            </a:r>
          </a:p>
          <a:p>
            <a:r>
              <a:rPr lang="tr-TR" dirty="0" smtClean="0"/>
              <a:t>Kurum, toplumsal katkı faaliyetlerini sahip olduğu hedefleri ve stratejisi doğrultusunda yerel, bölgesel ve ulusal kalkınma hedefleriyle uyumlu bir şekilde yürütmelidir. </a:t>
            </a:r>
          </a:p>
          <a:p>
            <a:r>
              <a:rPr lang="tr-TR" dirty="0" smtClean="0"/>
              <a:t>D.2 Toplumsal Katkı Kaynakları </a:t>
            </a:r>
          </a:p>
          <a:p>
            <a:r>
              <a:rPr lang="tr-TR" dirty="0" smtClean="0"/>
              <a:t>Kurum, toplumsal katkı faaliyetlerini sürdürebilmek için uygun nitelik ve nicelikte fiziki, teknik ve mali kaynaklara sahip olmalı ve bu kaynakların etkin şekilde kullanımını sağlamalıdır. </a:t>
            </a:r>
          </a:p>
          <a:p>
            <a:r>
              <a:rPr lang="tr-TR" dirty="0" smtClean="0"/>
              <a:t>D.3 Toplumsal Katkı Performansı </a:t>
            </a:r>
          </a:p>
          <a:p>
            <a:r>
              <a:rPr lang="tr-TR" dirty="0" smtClean="0"/>
              <a:t>Kurum, toplumsal katkı stratejisi ve hedefleri doğrultusunda yürüttüğü faaliyetleri periyodik olarak izlemeli ve sürekli iyileştirmelidir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16</a:t>
            </a:fld>
            <a:endParaRPr lang="tr-TR"/>
          </a:p>
        </p:txBody>
      </p:sp>
    </p:spTree>
    <p:extLst>
      <p:ext uri="{BB962C8B-B14F-4D97-AF65-F5344CB8AC3E}">
        <p14:creationId xmlns:p14="http://schemas.microsoft.com/office/powerpoint/2010/main" val="53916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E.1 Yönetim ve İdari Birimlerin Yapısı </a:t>
            </a:r>
          </a:p>
          <a:p>
            <a:r>
              <a:rPr lang="tr-TR" dirty="0" smtClean="0"/>
              <a:t>Kurum, stratejik hedeflerine ulaşmayı nitelik ve nicelik olarak güvence altına alan yönetsel ve idari yapılanmaya sahip olmalıdır. Yönetim kadrosu gerekli yapıcı liderliği üstlenebilmeli, idari kadrolar gerekli yetkinlikte olmalıdır. </a:t>
            </a:r>
          </a:p>
          <a:p>
            <a:r>
              <a:rPr lang="tr-TR" dirty="0" smtClean="0"/>
              <a:t>E.2 Kaynakların Yönetimi </a:t>
            </a:r>
          </a:p>
          <a:p>
            <a:r>
              <a:rPr lang="tr-TR" dirty="0" smtClean="0"/>
              <a:t>Kurum, insan kaynakları, mali kaynakları ile taşınır ve taşınmaz kaynaklarının tümünü etkin ve verimli kullandığını güvence altına almak üzere bir yönetim sistemine sahip olmalıdır. </a:t>
            </a:r>
          </a:p>
          <a:p>
            <a:r>
              <a:rPr lang="tr-TR" dirty="0" smtClean="0"/>
              <a:t>E.3 Bilgi Yönetim Sistemi </a:t>
            </a:r>
          </a:p>
          <a:p>
            <a:r>
              <a:rPr lang="tr-TR" dirty="0" smtClean="0"/>
              <a:t>Kurum, yönetsel ve </a:t>
            </a:r>
            <a:r>
              <a:rPr lang="tr-TR" dirty="0" err="1" smtClean="0"/>
              <a:t>operasyonel</a:t>
            </a:r>
            <a:r>
              <a:rPr lang="tr-TR" dirty="0" smtClean="0"/>
              <a:t> faaliyetlerinin etkin yönetimini güvence altına alabilmek üzere gerekli bilgi ve verileri periyodik olarak topladığı, sakladığı, analiz ettiği ve süreçlerini iyileştirmek üzere kullandığı entegre bir bilgi yönetim sistemine sahip olmalıdır. </a:t>
            </a:r>
          </a:p>
          <a:p>
            <a:r>
              <a:rPr lang="tr-TR" dirty="0" smtClean="0"/>
              <a:t>E.4 Destek Hizmetleri </a:t>
            </a:r>
          </a:p>
          <a:p>
            <a:r>
              <a:rPr lang="tr-TR" dirty="0" smtClean="0"/>
              <a:t>Kurum, dışarıdan aldığı destek hizmetlerinin uygunluğunu, kalitesini ve sürekliliğini güvence altına almalıdır. </a:t>
            </a:r>
          </a:p>
          <a:p>
            <a:r>
              <a:rPr lang="tr-TR" dirty="0" smtClean="0"/>
              <a:t>E.5 Kamuoyunu Bilgilendirme ve Hesap Verebilirlik </a:t>
            </a:r>
          </a:p>
          <a:p>
            <a:r>
              <a:rPr lang="tr-TR" dirty="0" smtClean="0"/>
              <a:t>Kurum, eğitim - öğretim programlarını ve araştırma-geliştirme faaliyetlerini de içerecek şekilde tüm faaliyetleri hakkındaki bilgileri açık, doğru, güncel ve kolay ulaşılabilir şekilde yayımlamalı ve kamuoyunu bilgilendirmelidir. Kurum, yönetim ve idari kadroların verimliliğini ölçüp değerlendirebilen ve hesap verebilirliklerini sağlayan yaklaşımlara sahip olmalıdır.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17</a:t>
            </a:fld>
            <a:endParaRPr lang="tr-TR"/>
          </a:p>
        </p:txBody>
      </p:sp>
    </p:spTree>
    <p:extLst>
      <p:ext uri="{BB962C8B-B14F-4D97-AF65-F5344CB8AC3E}">
        <p14:creationId xmlns:p14="http://schemas.microsoft.com/office/powerpoint/2010/main" val="202045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‘Bizim herhangi bir akreditasyon kuruluşumuz yok.’ diyen</a:t>
            </a:r>
            <a:r>
              <a:rPr lang="tr-TR" baseline="0" dirty="0" smtClean="0"/>
              <a:t> hocalarımız olabilir. Akreditasyon kuruluşlarını hocalarımız kendileri oluşturabilmek için girişimlerde bulunabilirler. </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21</a:t>
            </a:fld>
            <a:endParaRPr lang="tr-TR"/>
          </a:p>
        </p:txBody>
      </p:sp>
    </p:spTree>
    <p:extLst>
      <p:ext uri="{BB962C8B-B14F-4D97-AF65-F5344CB8AC3E}">
        <p14:creationId xmlns:p14="http://schemas.microsoft.com/office/powerpoint/2010/main" val="281350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85000" lnSpcReduction="20000"/>
          </a:bodyPr>
          <a:lstStyle/>
          <a:p>
            <a:r>
              <a:rPr lang="tr-TR" dirty="0" smtClean="0"/>
              <a:t>1. Standartların tespit edilmesi. Bu ilk aşamada akreditasyon kurumu, bir yüksek öğretim kurumunu ya da programını değerlendirmeye imkan verecek mükemmeliyet standartlarını tespit eder. </a:t>
            </a:r>
          </a:p>
          <a:p>
            <a:endParaRPr lang="tr-TR" dirty="0" smtClean="0"/>
          </a:p>
          <a:p>
            <a:r>
              <a:rPr lang="tr-TR" dirty="0" smtClean="0"/>
              <a:t>2. Hazırlık ve </a:t>
            </a:r>
            <a:r>
              <a:rPr lang="tr-TR" dirty="0" err="1" smtClean="0"/>
              <a:t>özdeğerlendirme</a:t>
            </a:r>
            <a:r>
              <a:rPr lang="tr-TR" dirty="0" smtClean="0"/>
              <a:t>. İkinci aşamada akreditasyon sürecine tabi olmak isteyen yüksek öğretim kurumu öncelikle söz konusu süreç hakkında ön hazırlık çalışmalarını yapar ve kurum içi öz-değerlendirme (self-</a:t>
            </a:r>
            <a:r>
              <a:rPr lang="tr-TR" dirty="0" err="1" smtClean="0"/>
              <a:t>evaluation</a:t>
            </a:r>
            <a:r>
              <a:rPr lang="tr-TR" dirty="0" smtClean="0"/>
              <a:t> / self-</a:t>
            </a:r>
            <a:r>
              <a:rPr lang="tr-TR" dirty="0" err="1" smtClean="0"/>
              <a:t>examination</a:t>
            </a:r>
            <a:r>
              <a:rPr lang="tr-TR" dirty="0" smtClean="0"/>
              <a:t>) faaliyetlerini (SWOT analizi vs.) tamamlar. Akreditasyon arayışı içindeki yüksek öğretim kurumu tarafından başarılarını ortaya koyan belgeler ve </a:t>
            </a:r>
            <a:r>
              <a:rPr lang="tr-TR" dirty="0" err="1" smtClean="0"/>
              <a:t>dökumanlar</a:t>
            </a:r>
            <a:r>
              <a:rPr lang="tr-TR" dirty="0" smtClean="0"/>
              <a:t> hazırlanır. Bu başarılar, akreditasyon kurumunun standartları doğrultusunda yazılı bir rapor haline getirilir. (BU KISIMDA HER BİR BÖLÜMÜMÜZÜN</a:t>
            </a:r>
            <a:r>
              <a:rPr lang="tr-TR" baseline="0" dirty="0" smtClean="0"/>
              <a:t> KENDİ AKREDİTASYON KURUMU STANDARTLARINA BAKMASI GEREKMEKTEDİR)</a:t>
            </a:r>
            <a:endParaRPr lang="tr-TR" dirty="0" smtClean="0"/>
          </a:p>
          <a:p>
            <a:endParaRPr lang="tr-TR" dirty="0" smtClean="0"/>
          </a:p>
          <a:p>
            <a:r>
              <a:rPr lang="tr-TR" dirty="0" smtClean="0"/>
              <a:t>3. Dış değerlendirme ve ziyaret. Akreditasyon ajansı (kurumu) tarafından görevlendirilen uzman kişiler tarafından ilgili yüksek öğretim kurumunun ya da akredite edilmesi arzulanan programının performans standartları yönünden konumu ve statüsü gözden geçirilir. Bu sürece “yerinde değerlendirme” (on site </a:t>
            </a:r>
            <a:r>
              <a:rPr lang="tr-TR" dirty="0" err="1" smtClean="0"/>
              <a:t>evaluation</a:t>
            </a:r>
            <a:r>
              <a:rPr lang="tr-TR" dirty="0" smtClean="0"/>
              <a:t>) ve “dış değerlendirme” (</a:t>
            </a:r>
            <a:r>
              <a:rPr lang="tr-TR" dirty="0" err="1" smtClean="0"/>
              <a:t>peer</a:t>
            </a:r>
            <a:r>
              <a:rPr lang="tr-TR" dirty="0" smtClean="0"/>
              <a:t> </a:t>
            </a:r>
            <a:r>
              <a:rPr lang="tr-TR" dirty="0" err="1" smtClean="0"/>
              <a:t>review</a:t>
            </a:r>
            <a:r>
              <a:rPr lang="tr-TR" dirty="0" smtClean="0"/>
              <a:t>) adı verilir. Pek çok akreditasyon ajansında değerlendirme faaliyetleri alanında uzman akademik ve idari personel tarafından gerçekleştirilir. Gözetmenler (</a:t>
            </a:r>
            <a:r>
              <a:rPr lang="tr-TR" dirty="0" err="1" smtClean="0"/>
              <a:t>peer</a:t>
            </a:r>
            <a:r>
              <a:rPr lang="tr-TR" dirty="0" smtClean="0"/>
              <a:t> </a:t>
            </a:r>
            <a:r>
              <a:rPr lang="tr-TR" dirty="0" err="1" smtClean="0"/>
              <a:t>reviewers</a:t>
            </a:r>
            <a:r>
              <a:rPr lang="tr-TR" dirty="0" smtClean="0"/>
              <a:t>) tarafından yapılan ziyaretlere ek olarak pek çok akreditasyon kurumu bir ziyaret heyeti oluşturarak gözetmenler dışında ilgili yüksek öğretim kurumunun kalitesini denetleme ve gözetleme konusu ile ilgilenen paydaş grupların temsilcileri ile birlikte akreditasyon talebinde bulunan yüksek öğretim kurumunu ziyaret eder. </a:t>
            </a:r>
          </a:p>
          <a:p>
            <a:endParaRPr lang="tr-TR" dirty="0" smtClean="0"/>
          </a:p>
          <a:p>
            <a:r>
              <a:rPr lang="tr-TR" dirty="0" smtClean="0"/>
              <a:t>4. İzleme. Yüksek öğretim kurumu ya da programı belirli bir süre yakın izlemeye (</a:t>
            </a:r>
            <a:r>
              <a:rPr lang="tr-TR" dirty="0" err="1" smtClean="0"/>
              <a:t>monitoring</a:t>
            </a:r>
            <a:r>
              <a:rPr lang="tr-TR" dirty="0" smtClean="0"/>
              <a:t>) alınır ve istenen standartlara uygunluk sağlayıp sağlayamadığı gözlemlenir. </a:t>
            </a:r>
          </a:p>
          <a:p>
            <a:endParaRPr lang="tr-TR" dirty="0" smtClean="0"/>
          </a:p>
          <a:p>
            <a:r>
              <a:rPr lang="tr-TR" dirty="0" smtClean="0"/>
              <a:t>5.Akreditasyon kurumu tarafından kararın verilmesi. Önceki adımlar tamamlandıktan sonra akreditasyon kurumu, ilgili komisyonu toplayarak akreditasyona tabi kurumun ve/veya programın mükemmeliyet standartları yönünden statüsünü onaylama veya reddetme kararı alır. </a:t>
            </a:r>
          </a:p>
          <a:p>
            <a:endParaRPr lang="tr-TR" dirty="0" smtClean="0"/>
          </a:p>
          <a:p>
            <a:r>
              <a:rPr lang="tr-TR" dirty="0" smtClean="0"/>
              <a:t>6. Periyodik gözden geçirme. Akreditasyon statüsünü alan ilgili yüksek öğretim kurumu ve/veya programı belirli periyodik dönemler itibariyle yeniden dış değerlendirmeye (</a:t>
            </a:r>
            <a:r>
              <a:rPr lang="tr-TR" dirty="0" err="1" smtClean="0"/>
              <a:t>reevaluation</a:t>
            </a:r>
            <a:r>
              <a:rPr lang="tr-TR" dirty="0" smtClean="0"/>
              <a:t> / </a:t>
            </a:r>
            <a:r>
              <a:rPr lang="tr-TR" dirty="0" err="1" smtClean="0"/>
              <a:t>external</a:t>
            </a:r>
            <a:r>
              <a:rPr lang="tr-TR" dirty="0" smtClean="0"/>
              <a:t> </a:t>
            </a:r>
            <a:r>
              <a:rPr lang="tr-TR" dirty="0" err="1" smtClean="0"/>
              <a:t>review</a:t>
            </a:r>
            <a:r>
              <a:rPr lang="tr-TR" dirty="0" smtClean="0"/>
              <a:t>) tabi tutulur. Sürekli izleme ve değerlendirmenin (</a:t>
            </a:r>
            <a:r>
              <a:rPr lang="tr-TR" dirty="0" err="1" smtClean="0"/>
              <a:t>continuous</a:t>
            </a:r>
            <a:r>
              <a:rPr lang="tr-TR" dirty="0" smtClean="0"/>
              <a:t> </a:t>
            </a:r>
            <a:r>
              <a:rPr lang="tr-TR" dirty="0" err="1" smtClean="0"/>
              <a:t>review</a:t>
            </a:r>
            <a:r>
              <a:rPr lang="tr-TR" dirty="0" smtClean="0"/>
              <a:t>) amacı akredite edilmiş kurumun gerekli standartları korumasını garanti altına almaktır. </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27</a:t>
            </a:fld>
            <a:endParaRPr lang="tr-TR"/>
          </a:p>
        </p:txBody>
      </p:sp>
    </p:spTree>
    <p:extLst>
      <p:ext uri="{BB962C8B-B14F-4D97-AF65-F5344CB8AC3E}">
        <p14:creationId xmlns:p14="http://schemas.microsoft.com/office/powerpoint/2010/main" val="420527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31</a:t>
            </a:fld>
            <a:endParaRPr lang="tr-TR"/>
          </a:p>
        </p:txBody>
      </p:sp>
    </p:spTree>
    <p:extLst>
      <p:ext uri="{BB962C8B-B14F-4D97-AF65-F5344CB8AC3E}">
        <p14:creationId xmlns:p14="http://schemas.microsoft.com/office/powerpoint/2010/main" val="249762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13293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208346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70283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54584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97190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37D74F1-88ED-4547-B57B-76CEEAC7CBDA}" type="datetimeFigureOut">
              <a:rPr lang="tr-TR" smtClean="0"/>
              <a:pPr/>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74089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37D74F1-88ED-4547-B57B-76CEEAC7CBDA}" type="datetimeFigureOut">
              <a:rPr lang="tr-TR" smtClean="0"/>
              <a:pPr/>
              <a:t>9.03.2022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91532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37D74F1-88ED-4547-B57B-76CEEAC7CBDA}" type="datetimeFigureOut">
              <a:rPr lang="tr-TR" smtClean="0"/>
              <a:pPr/>
              <a:t>9.03.2022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83696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7D74F1-88ED-4547-B57B-76CEEAC7CBDA}" type="datetimeFigureOut">
              <a:rPr lang="tr-TR" smtClean="0"/>
              <a:pPr/>
              <a:t>9.03.2022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407143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7D74F1-88ED-4547-B57B-76CEEAC7CBDA}" type="datetimeFigureOut">
              <a:rPr lang="tr-TR" smtClean="0"/>
              <a:pPr/>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42740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7D74F1-88ED-4547-B57B-76CEEAC7CBDA}" type="datetimeFigureOut">
              <a:rPr lang="tr-TR" smtClean="0"/>
              <a:pPr/>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89581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7D74F1-88ED-4547-B57B-76CEEAC7CBDA}" type="datetimeFigureOut">
              <a:rPr lang="tr-TR" smtClean="0"/>
              <a:pPr/>
              <a:t>9.03.2022</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C5590-9574-4B74-A1E2-7B4C3F66433E}" type="slidenum">
              <a:rPr lang="tr-TR" smtClean="0"/>
              <a:pPr/>
              <a:t>‹#›</a:t>
            </a:fld>
            <a:endParaRPr lang="tr-TR"/>
          </a:p>
        </p:txBody>
      </p:sp>
    </p:spTree>
    <p:extLst>
      <p:ext uri="{BB962C8B-B14F-4D97-AF65-F5344CB8AC3E}">
        <p14:creationId xmlns:p14="http://schemas.microsoft.com/office/powerpoint/2010/main" val="1173585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kak.gov.tr/akreditasyon-kuruluslari/tescil-suresi-devam-edenl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eda.demir22@gop.edu.tr" TargetMode="External"/><Relationship Id="rId2" Type="http://schemas.openxmlformats.org/officeDocument/2006/relationships/hyperlink" Target="mailto:ugur.akin@gop.edu.tr" TargetMode="External"/><Relationship Id="rId1" Type="http://schemas.openxmlformats.org/officeDocument/2006/relationships/slideLayout" Target="../slideLayouts/slideLayout2.xml"/><Relationship Id="rId5" Type="http://schemas.openxmlformats.org/officeDocument/2006/relationships/hyperlink" Target="mailto:emrah.ilter@gop.edu.tr" TargetMode="External"/><Relationship Id="rId4" Type="http://schemas.openxmlformats.org/officeDocument/2006/relationships/hyperlink" Target="mailto:ozge.mavi&#351;@gop.edu.t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2492177"/>
            <a:ext cx="6766520" cy="1872927"/>
          </a:xfrm>
          <a:solidFill>
            <a:schemeClr val="accent1"/>
          </a:solidFill>
          <a:ln cap="flat">
            <a:solidFill>
              <a:schemeClr val="tx2"/>
            </a:solidFill>
            <a:prstDash val="sysDot"/>
          </a:ln>
        </p:spPr>
        <p:txBody>
          <a:bodyPr>
            <a:normAutofit/>
          </a:bodyPr>
          <a:lstStyle/>
          <a:p>
            <a:r>
              <a:rPr lang="tr-TR" sz="2400" b="1" dirty="0" smtClean="0">
                <a:solidFill>
                  <a:srgbClr val="FF0000"/>
                </a:solidFill>
                <a:latin typeface="Times New Roman" pitchFamily="18" charset="0"/>
                <a:cs typeface="Times New Roman" pitchFamily="18" charset="0"/>
              </a:rPr>
              <a:t/>
            </a:r>
            <a:br>
              <a:rPr lang="tr-TR" sz="2400" b="1" dirty="0" smtClean="0">
                <a:solidFill>
                  <a:srgbClr val="FF0000"/>
                </a:solidFill>
                <a:latin typeface="Times New Roman" pitchFamily="18" charset="0"/>
                <a:cs typeface="Times New Roman" pitchFamily="18" charset="0"/>
              </a:rPr>
            </a:br>
            <a:r>
              <a:rPr lang="tr-TR" sz="2400" b="1" dirty="0" smtClean="0">
                <a:solidFill>
                  <a:srgbClr val="7030A0"/>
                </a:solidFill>
                <a:latin typeface="Times New Roman" pitchFamily="18" charset="0"/>
                <a:cs typeface="Times New Roman" pitchFamily="18" charset="0"/>
              </a:rPr>
              <a:t>PROGRAM AKREDİTASYONU</a:t>
            </a:r>
            <a:r>
              <a:rPr lang="tr-TR" sz="2400" b="1" dirty="0" smtClean="0">
                <a:solidFill>
                  <a:srgbClr val="FF0000"/>
                </a:solidFill>
                <a:latin typeface="Times New Roman" pitchFamily="18" charset="0"/>
                <a:cs typeface="Times New Roman" pitchFamily="18" charset="0"/>
              </a:rPr>
              <a:t/>
            </a:r>
            <a:br>
              <a:rPr lang="tr-TR" sz="2400" b="1" dirty="0" smtClean="0">
                <a:solidFill>
                  <a:srgbClr val="FF0000"/>
                </a:solidFill>
                <a:latin typeface="Times New Roman" pitchFamily="18" charset="0"/>
                <a:cs typeface="Times New Roman" pitchFamily="18" charset="0"/>
              </a:rPr>
            </a:br>
            <a:r>
              <a:rPr lang="tr-TR" sz="2400" b="1" dirty="0" smtClean="0">
                <a:solidFill>
                  <a:srgbClr val="C00000"/>
                </a:solidFill>
                <a:latin typeface="Times New Roman" pitchFamily="18" charset="0"/>
                <a:cs typeface="Times New Roman" pitchFamily="18" charset="0"/>
              </a:rPr>
              <a:t>BİLGİLENDİRME TOPLANTISI</a:t>
            </a:r>
            <a:br>
              <a:rPr lang="tr-TR" sz="2400" b="1" dirty="0" smtClean="0">
                <a:solidFill>
                  <a:srgbClr val="C00000"/>
                </a:solidFill>
                <a:latin typeface="Times New Roman" pitchFamily="18" charset="0"/>
                <a:cs typeface="Times New Roman" pitchFamily="18" charset="0"/>
              </a:rPr>
            </a:br>
            <a:r>
              <a:rPr lang="tr-TR" sz="2400" b="1" dirty="0">
                <a:solidFill>
                  <a:srgbClr val="C00000"/>
                </a:solidFill>
                <a:latin typeface="Times New Roman" pitchFamily="18" charset="0"/>
                <a:cs typeface="Times New Roman" pitchFamily="18" charset="0"/>
              </a:rPr>
              <a:t/>
            </a:r>
            <a:br>
              <a:rPr lang="tr-TR" sz="2400" b="1" dirty="0">
                <a:solidFill>
                  <a:srgbClr val="C00000"/>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Kasım 2021</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3"/>
          <p:cNvSpPr>
            <a:spLocks noGrp="1" noChangeArrowheads="1"/>
          </p:cNvSpPr>
          <p:nvPr>
            <p:ph type="subTitle" idx="1"/>
          </p:nvPr>
        </p:nvSpPr>
        <p:spPr>
          <a:xfrm>
            <a:off x="521219" y="4509120"/>
            <a:ext cx="6897687" cy="576758"/>
          </a:xfrm>
        </p:spPr>
        <p:txBody>
          <a:bodyPr/>
          <a:lstStyle/>
          <a:p>
            <a:pPr algn="r">
              <a:lnSpc>
                <a:spcPct val="80000"/>
              </a:lnSpc>
            </a:pPr>
            <a:r>
              <a:rPr lang="tr-TR" sz="2000" b="1" dirty="0" smtClean="0">
                <a:solidFill>
                  <a:srgbClr val="0070C0"/>
                </a:solidFill>
                <a:latin typeface="Times New Roman" pitchFamily="18" charset="0"/>
                <a:cs typeface="Times New Roman" pitchFamily="18" charset="0"/>
              </a:rPr>
              <a:t>Tokat </a:t>
            </a:r>
            <a:r>
              <a:rPr lang="tr-TR" sz="2000" b="1" dirty="0">
                <a:solidFill>
                  <a:srgbClr val="0070C0"/>
                </a:solidFill>
                <a:latin typeface="Times New Roman" pitchFamily="18" charset="0"/>
                <a:cs typeface="Times New Roman" pitchFamily="18" charset="0"/>
              </a:rPr>
              <a:t>Gaziosmanpaşa Üniversitesi </a:t>
            </a:r>
            <a:r>
              <a:rPr lang="tr-TR" sz="2000" b="1" dirty="0" smtClean="0">
                <a:solidFill>
                  <a:srgbClr val="0070C0"/>
                </a:solidFill>
                <a:latin typeface="Times New Roman" pitchFamily="18" charset="0"/>
                <a:cs typeface="Times New Roman" pitchFamily="18" charset="0"/>
              </a:rPr>
              <a:t>Kalite Koordinatörlüğü</a:t>
            </a:r>
            <a:endParaRPr lang="tr-TR" sz="2000" b="1" i="1" dirty="0">
              <a:solidFill>
                <a:srgbClr val="0070C0"/>
              </a:solidFill>
            </a:endParaRPr>
          </a:p>
        </p:txBody>
      </p:sp>
      <p:pic>
        <p:nvPicPr>
          <p:cNvPr id="1026" name="Picture 2" descr="https://www.gop.edu.tr/depo/menuler/birim_32/logolar_283/html_icerik/images/TOGU(yuvarl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706" y="260648"/>
            <a:ext cx="1946398" cy="193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7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484784"/>
            <a:ext cx="8191822" cy="5040560"/>
          </a:xfrm>
        </p:spPr>
        <p:txBody>
          <a:bodyPr>
            <a:normAutofit fontScale="85000" lnSpcReduction="20000"/>
          </a:bodyPr>
          <a:lstStyle/>
          <a:p>
            <a:r>
              <a:rPr lang="tr-TR" sz="2800" dirty="0"/>
              <a:t>Y</a:t>
            </a:r>
            <a:r>
              <a:rPr lang="tr-TR" sz="2800" dirty="0" smtClean="0"/>
              <a:t>ükseköğretim kurumlarındaki;</a:t>
            </a:r>
          </a:p>
          <a:p>
            <a:pPr lvl="1"/>
            <a:r>
              <a:rPr lang="tr-TR" sz="2500" dirty="0" smtClean="0"/>
              <a:t>kalite </a:t>
            </a:r>
            <a:r>
              <a:rPr lang="tr-TR" sz="2500" dirty="0"/>
              <a:t>güvencesi, </a:t>
            </a:r>
            <a:endParaRPr lang="tr-TR" sz="2500" dirty="0" smtClean="0"/>
          </a:p>
          <a:p>
            <a:pPr lvl="1"/>
            <a:r>
              <a:rPr lang="tr-TR" sz="2500" dirty="0" smtClean="0"/>
              <a:t>eğitim-öğretim</a:t>
            </a:r>
            <a:r>
              <a:rPr lang="tr-TR" sz="2500" dirty="0"/>
              <a:t>, </a:t>
            </a:r>
            <a:endParaRPr lang="tr-TR" sz="2500" dirty="0" smtClean="0"/>
          </a:p>
          <a:p>
            <a:pPr lvl="1"/>
            <a:r>
              <a:rPr lang="tr-TR" sz="2500" dirty="0" smtClean="0"/>
              <a:t>araştırma-geliştirme</a:t>
            </a:r>
            <a:r>
              <a:rPr lang="tr-TR" sz="2500" dirty="0"/>
              <a:t>, </a:t>
            </a:r>
            <a:endParaRPr lang="tr-TR" sz="2500" dirty="0" smtClean="0"/>
          </a:p>
          <a:p>
            <a:pPr lvl="1"/>
            <a:r>
              <a:rPr lang="tr-TR" sz="2500" dirty="0" smtClean="0"/>
              <a:t>toplumsal </a:t>
            </a:r>
            <a:r>
              <a:rPr lang="tr-TR" sz="2500" dirty="0"/>
              <a:t>katkı ve </a:t>
            </a:r>
            <a:endParaRPr lang="tr-TR" sz="2500" dirty="0" smtClean="0"/>
          </a:p>
          <a:p>
            <a:pPr lvl="1"/>
            <a:r>
              <a:rPr lang="tr-TR" sz="2500" dirty="0" smtClean="0"/>
              <a:t>yönetim </a:t>
            </a:r>
            <a:r>
              <a:rPr lang="tr-TR" sz="2500" dirty="0"/>
              <a:t>sistemi süreçlerinin </a:t>
            </a:r>
            <a:endParaRPr lang="tr-TR" sz="2500" dirty="0" smtClean="0"/>
          </a:p>
          <a:p>
            <a:r>
              <a:rPr lang="tr-TR" sz="2800" dirty="0" smtClean="0"/>
              <a:t>“</a:t>
            </a:r>
            <a:r>
              <a:rPr lang="tr-TR" sz="2800" dirty="0"/>
              <a:t>planlama, uygulama, kontrol etme ve önlem </a:t>
            </a:r>
            <a:r>
              <a:rPr lang="tr-TR" sz="2800" dirty="0" smtClean="0"/>
              <a:t>alma (PUKÖ)” </a:t>
            </a:r>
            <a:r>
              <a:rPr lang="tr-TR" sz="2800" dirty="0"/>
              <a:t>döngüsü kapsamında değerlendirilmesini sağlayan bir dış değerlendirme yöntemidir</a:t>
            </a:r>
            <a:r>
              <a:rPr lang="tr-TR" sz="2800" dirty="0" smtClean="0"/>
              <a:t>.</a:t>
            </a:r>
          </a:p>
          <a:p>
            <a:endParaRPr lang="tr-TR" sz="2800" dirty="0" smtClean="0"/>
          </a:p>
          <a:p>
            <a:r>
              <a:rPr lang="tr-TR" sz="2800" dirty="0" smtClean="0"/>
              <a:t>YÖKAK tarafından oluşturulan bağımsız bir değerlendirme takımı tarafından 1000 puan üzerinden değerlendirme yapılır. </a:t>
            </a:r>
          </a:p>
          <a:p>
            <a:endParaRPr lang="tr-TR" sz="2800" dirty="0" smtClean="0"/>
          </a:p>
          <a:p>
            <a:r>
              <a:rPr lang="tr-TR" sz="2800" dirty="0" smtClean="0"/>
              <a:t>2022 yılı sonunda Üniversitemizin KAP değerlendirmesine girmesi gerekmektedir. </a:t>
            </a:r>
            <a:endParaRPr lang="tr-TR" sz="2800" dirty="0"/>
          </a:p>
        </p:txBody>
      </p:sp>
      <p:sp>
        <p:nvSpPr>
          <p:cNvPr id="4" name="Unvan 1"/>
          <p:cNvSpPr>
            <a:spLocks noGrp="1"/>
          </p:cNvSpPr>
          <p:nvPr>
            <p:ph type="title"/>
          </p:nvPr>
        </p:nvSpPr>
        <p:spPr>
          <a:xfrm>
            <a:off x="641444" y="548679"/>
            <a:ext cx="7873905" cy="857039"/>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21553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44277712"/>
              </p:ext>
            </p:extLst>
          </p:nvPr>
        </p:nvGraphicFramePr>
        <p:xfrm>
          <a:off x="467544" y="1844824"/>
          <a:ext cx="8496944" cy="3411120"/>
        </p:xfrm>
        <a:graphic>
          <a:graphicData uri="http://schemas.openxmlformats.org/drawingml/2006/table">
            <a:tbl>
              <a:tblPr firstRow="1" bandRow="1">
                <a:tableStyleId>{5C22544A-7EE6-4342-B048-85BDC9FD1C3A}</a:tableStyleId>
              </a:tblPr>
              <a:tblGrid>
                <a:gridCol w="4248472"/>
                <a:gridCol w="4248472"/>
              </a:tblGrid>
              <a:tr h="568520">
                <a:tc>
                  <a:txBody>
                    <a:bodyPr/>
                    <a:lstStyle/>
                    <a:p>
                      <a:pPr algn="l"/>
                      <a:r>
                        <a:rPr lang="tr-TR" sz="2500" dirty="0" smtClean="0"/>
                        <a:t>BAŞLIK</a:t>
                      </a:r>
                      <a:endParaRPr lang="tr-TR" sz="2500" dirty="0"/>
                    </a:p>
                  </a:txBody>
                  <a:tcPr anchor="ctr"/>
                </a:tc>
                <a:tc>
                  <a:txBody>
                    <a:bodyPr/>
                    <a:lstStyle/>
                    <a:p>
                      <a:pPr algn="ctr"/>
                      <a:r>
                        <a:rPr lang="tr-TR" sz="2500" dirty="0" smtClean="0"/>
                        <a:t>PUAN</a:t>
                      </a:r>
                      <a:endParaRPr lang="tr-TR" sz="2500" dirty="0"/>
                    </a:p>
                  </a:txBody>
                  <a:tcPr anchor="ctr"/>
                </a:tc>
              </a:tr>
              <a:tr h="568520">
                <a:tc>
                  <a:txBody>
                    <a:bodyPr/>
                    <a:lstStyle/>
                    <a:p>
                      <a:pPr lvl="1" algn="l"/>
                      <a:r>
                        <a:rPr lang="tr-TR" sz="2500" dirty="0" smtClean="0"/>
                        <a:t>kalite güvencesi</a:t>
                      </a:r>
                    </a:p>
                  </a:txBody>
                  <a:tcPr anchor="ctr"/>
                </a:tc>
                <a:tc>
                  <a:txBody>
                    <a:bodyPr/>
                    <a:lstStyle/>
                    <a:p>
                      <a:pPr algn="ctr"/>
                      <a:r>
                        <a:rPr lang="tr-TR" sz="2500" dirty="0" smtClean="0"/>
                        <a:t>200 </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eğitim-öğretim</a:t>
                      </a:r>
                    </a:p>
                  </a:txBody>
                  <a:tcPr anchor="ctr"/>
                </a:tc>
                <a:tc>
                  <a:txBody>
                    <a:bodyPr/>
                    <a:lstStyle/>
                    <a:p>
                      <a:pPr algn="ctr"/>
                      <a:r>
                        <a:rPr lang="tr-TR" sz="2500" dirty="0" smtClean="0"/>
                        <a:t>400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araştırma-geliştirme</a:t>
                      </a:r>
                    </a:p>
                  </a:txBody>
                  <a:tcPr anchor="ctr"/>
                </a:tc>
                <a:tc>
                  <a:txBody>
                    <a:bodyPr/>
                    <a:lstStyle/>
                    <a:p>
                      <a:pPr algn="ctr"/>
                      <a:r>
                        <a:rPr lang="tr-TR" sz="2500" dirty="0" smtClean="0"/>
                        <a:t>150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toplumsal katkı</a:t>
                      </a:r>
                    </a:p>
                  </a:txBody>
                  <a:tcPr anchor="ctr"/>
                </a:tc>
                <a:tc>
                  <a:txBody>
                    <a:bodyPr/>
                    <a:lstStyle/>
                    <a:p>
                      <a:pPr algn="ctr"/>
                      <a:r>
                        <a:rPr lang="tr-TR" sz="2500" dirty="0" smtClean="0"/>
                        <a:t>100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yönetim sistemi süreçleri</a:t>
                      </a:r>
                    </a:p>
                  </a:txBody>
                  <a:tcPr anchor="ctr"/>
                </a:tc>
                <a:tc>
                  <a:txBody>
                    <a:bodyPr/>
                    <a:lstStyle/>
                    <a:p>
                      <a:pPr algn="ctr"/>
                      <a:r>
                        <a:rPr lang="tr-TR" sz="2500" dirty="0" smtClean="0"/>
                        <a:t>150</a:t>
                      </a:r>
                      <a:endParaRPr lang="tr-TR" sz="2500" dirty="0"/>
                    </a:p>
                  </a:txBody>
                  <a:tcPr anchor="ctr"/>
                </a:tc>
              </a:tr>
            </a:tbl>
          </a:graphicData>
        </a:graphic>
      </p:graphicFrame>
    </p:spTree>
    <p:extLst>
      <p:ext uri="{BB962C8B-B14F-4D97-AF65-F5344CB8AC3E}">
        <p14:creationId xmlns:p14="http://schemas.microsoft.com/office/powerpoint/2010/main" val="424953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825625"/>
            <a:ext cx="8191822" cy="4351338"/>
          </a:xfrm>
        </p:spPr>
        <p:txBody>
          <a:bodyPr/>
          <a:lstStyle/>
          <a:p>
            <a:r>
              <a:rPr lang="tr-TR" sz="2800" dirty="0"/>
              <a:t>YÖKAK tarafından KAP kapsamında aşağıdaki kararlar verilmektedir:</a:t>
            </a:r>
          </a:p>
          <a:p>
            <a:pPr lvl="1"/>
            <a:r>
              <a:rPr lang="tr-TR" sz="2800" dirty="0"/>
              <a:t>Tam akreditasyon (beş yıl süreyle</a:t>
            </a:r>
            <a:r>
              <a:rPr lang="tr-TR" sz="2800" dirty="0" smtClean="0"/>
              <a:t>) (650-1000 puan)</a:t>
            </a:r>
            <a:endParaRPr lang="tr-TR" sz="2800" dirty="0"/>
          </a:p>
          <a:p>
            <a:pPr lvl="1"/>
            <a:r>
              <a:rPr lang="tr-TR" sz="2800" dirty="0"/>
              <a:t>Koşullu akreditasyon (iki yıl süreyle</a:t>
            </a:r>
            <a:r>
              <a:rPr lang="tr-TR" sz="2800" dirty="0" smtClean="0"/>
              <a:t>) (500-649 puan)</a:t>
            </a:r>
            <a:endParaRPr lang="tr-TR" sz="2800" dirty="0"/>
          </a:p>
          <a:p>
            <a:pPr lvl="1"/>
            <a:r>
              <a:rPr lang="tr-TR" sz="2800" dirty="0"/>
              <a:t>Yükseköğretim kurumuna kalite güvencesi uygulamaları bağlamında destek </a:t>
            </a:r>
            <a:r>
              <a:rPr lang="tr-TR" sz="2800" dirty="0" smtClean="0"/>
              <a:t>verilmesi (500 altı puan)</a:t>
            </a:r>
            <a:endParaRPr lang="tr-TR" sz="2800" dirty="0"/>
          </a:p>
          <a:p>
            <a:endParaRPr lang="tr-TR" dirty="0"/>
          </a:p>
        </p:txBody>
      </p:sp>
      <p:sp>
        <p:nvSpPr>
          <p:cNvPr id="4" name="Unvan 1"/>
          <p:cNvSpPr>
            <a:spLocks noGrp="1"/>
          </p:cNvSpPr>
          <p:nvPr>
            <p:ph type="title"/>
          </p:nvPr>
        </p:nvSpPr>
        <p:spPr>
          <a:xfrm>
            <a:off x="641444" y="548679"/>
            <a:ext cx="7873905" cy="857039"/>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238980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541526164"/>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2421773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97819575"/>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1468055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091451803"/>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359525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529794859"/>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2297271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49415749"/>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2745491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492896"/>
            <a:ext cx="7886700" cy="2336203"/>
          </a:xfrm>
        </p:spPr>
      </p:pic>
      <p:sp>
        <p:nvSpPr>
          <p:cNvPr id="4" name="Unvan 1"/>
          <p:cNvSpPr>
            <a:spLocks noGrp="1"/>
          </p:cNvSpPr>
          <p:nvPr>
            <p:ph type="title"/>
          </p:nvPr>
        </p:nvSpPr>
        <p:spPr>
          <a:xfrm>
            <a:off x="628650" y="365126"/>
            <a:ext cx="7886700" cy="1325563"/>
          </a:xfrm>
        </p:spPr>
        <p:txBody>
          <a:bodyPr>
            <a:normAutofit/>
          </a:bodyPr>
          <a:lstStyle/>
          <a:p>
            <a:r>
              <a:rPr lang="tr-TR" b="1" dirty="0" smtClean="0">
                <a:solidFill>
                  <a:srgbClr val="FF0000"/>
                </a:solidFill>
                <a:latin typeface="Times New Roman" pitchFamily="18" charset="0"/>
                <a:cs typeface="Times New Roman" pitchFamily="18" charset="0"/>
              </a:rPr>
              <a:t>Süreç Nasıl İşliyor?</a:t>
            </a:r>
            <a:endParaRPr lang="tr-TR" dirty="0">
              <a:solidFill>
                <a:srgbClr val="FF0000"/>
              </a:solidFill>
            </a:endParaRPr>
          </a:p>
        </p:txBody>
      </p:sp>
    </p:spTree>
    <p:extLst>
      <p:ext uri="{BB962C8B-B14F-4D97-AF65-F5344CB8AC3E}">
        <p14:creationId xmlns:p14="http://schemas.microsoft.com/office/powerpoint/2010/main" val="3475726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916832"/>
            <a:ext cx="7778824" cy="4124529"/>
          </a:xfrm>
        </p:spPr>
        <p:txBody>
          <a:bodyPr>
            <a:normAutofit/>
          </a:bodyPr>
          <a:lstStyle/>
          <a:p>
            <a:r>
              <a:rPr lang="tr-TR" sz="2500" dirty="0"/>
              <a:t>Türkiye'de akreditasyon kuruluşlarının yetkilendirme ve tanınma faaliyetlerinden </a:t>
            </a:r>
            <a:r>
              <a:rPr lang="tr-TR" sz="2500" dirty="0">
                <a:solidFill>
                  <a:srgbClr val="0070C0"/>
                </a:solidFill>
              </a:rPr>
              <a:t>Yükseköğretim Kalite Kurulu </a:t>
            </a:r>
            <a:r>
              <a:rPr lang="tr-TR" sz="2500" dirty="0"/>
              <a:t>sorumludur. </a:t>
            </a:r>
            <a:endParaRPr lang="tr-TR" sz="2500" dirty="0" smtClean="0"/>
          </a:p>
          <a:p>
            <a:endParaRPr lang="tr-TR" sz="2500" dirty="0" smtClean="0"/>
          </a:p>
          <a:p>
            <a:r>
              <a:rPr lang="tr-TR" sz="2500" dirty="0" smtClean="0"/>
              <a:t>Ulusal </a:t>
            </a:r>
            <a:r>
              <a:rPr lang="tr-TR" sz="2500" dirty="0"/>
              <a:t>akreditasyon kuruluşlarının yetkilendirilmesi ve uluslararası akreditasyon kuruluşlarının tanınması süreci </a:t>
            </a:r>
            <a:r>
              <a:rPr lang="tr-TR" sz="2500" dirty="0">
                <a:solidFill>
                  <a:srgbClr val="FF0000"/>
                </a:solidFill>
              </a:rPr>
              <a:t>YÖKAK tarafından belirlenen ilke ve ölçütler </a:t>
            </a:r>
            <a:r>
              <a:rPr lang="tr-TR" sz="2500" dirty="0"/>
              <a:t>kapsamında yürütülmektedir.</a:t>
            </a: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243" y="6012797"/>
            <a:ext cx="2362530" cy="800212"/>
          </a:xfrm>
        </p:spPr>
      </p:pic>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1) Programa Dönük Akreditasyon</a:t>
            </a:r>
            <a:endParaRPr lang="tr-TR" dirty="0">
              <a:solidFill>
                <a:srgbClr val="FF0000"/>
              </a:solidFill>
            </a:endParaRPr>
          </a:p>
        </p:txBody>
      </p:sp>
    </p:spTree>
    <p:extLst>
      <p:ext uri="{BB962C8B-B14F-4D97-AF65-F5344CB8AC3E}">
        <p14:creationId xmlns:p14="http://schemas.microsoft.com/office/powerpoint/2010/main" val="245267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lstStyle/>
          <a:p>
            <a:r>
              <a:rPr lang="tr-TR" b="1" dirty="0" smtClean="0">
                <a:solidFill>
                  <a:srgbClr val="FF0000"/>
                </a:solidFill>
                <a:latin typeface="Times New Roman" pitchFamily="18" charset="0"/>
                <a:cs typeface="Times New Roman" pitchFamily="18" charset="0"/>
              </a:rPr>
              <a:t>Akreditasyon Nedir?</a:t>
            </a:r>
            <a:endParaRPr lang="tr-TR" dirty="0">
              <a:solidFill>
                <a:srgbClr val="FF0000"/>
              </a:solidFill>
            </a:endParaRPr>
          </a:p>
        </p:txBody>
      </p:sp>
      <p:sp>
        <p:nvSpPr>
          <p:cNvPr id="3" name="İçerik Yer Tutucusu 2"/>
          <p:cNvSpPr>
            <a:spLocks noGrp="1"/>
          </p:cNvSpPr>
          <p:nvPr>
            <p:ph sz="half" idx="1"/>
          </p:nvPr>
        </p:nvSpPr>
        <p:spPr>
          <a:xfrm>
            <a:off x="622837" y="1230217"/>
            <a:ext cx="7706816" cy="4484571"/>
          </a:xfrm>
        </p:spPr>
        <p:txBody>
          <a:bodyPr>
            <a:noAutofit/>
          </a:bodyPr>
          <a:lstStyle/>
          <a:p>
            <a:r>
              <a:rPr lang="tr-TR" sz="2300" dirty="0"/>
              <a:t>Akreditasyon; </a:t>
            </a:r>
            <a:endParaRPr lang="tr-TR" sz="2300" dirty="0" smtClean="0"/>
          </a:p>
          <a:p>
            <a:pPr lvl="1"/>
            <a:r>
              <a:rPr lang="tr-TR" sz="2300" dirty="0" smtClean="0"/>
              <a:t>bir </a:t>
            </a:r>
            <a:r>
              <a:rPr lang="tr-TR" sz="2300" dirty="0"/>
              <a:t>akreditasyon kuruluşu tarafından belirli bir alanda önceden belirlenmiş, </a:t>
            </a:r>
            <a:endParaRPr lang="tr-TR" sz="2300" dirty="0" smtClean="0"/>
          </a:p>
          <a:p>
            <a:pPr lvl="1"/>
            <a:r>
              <a:rPr lang="tr-TR" sz="2300" dirty="0" smtClean="0"/>
              <a:t>akademik </a:t>
            </a:r>
            <a:r>
              <a:rPr lang="tr-TR" sz="2300" dirty="0"/>
              <a:t>ve alana özgü standartların bir yükseköğretim programı tarafından </a:t>
            </a:r>
            <a:r>
              <a:rPr lang="tr-TR" sz="2300" dirty="0">
                <a:solidFill>
                  <a:srgbClr val="FF0000"/>
                </a:solidFill>
              </a:rPr>
              <a:t>karşılanıp karşılanmadığını ölçen </a:t>
            </a:r>
            <a:endParaRPr lang="tr-TR" sz="2300" dirty="0" smtClean="0">
              <a:solidFill>
                <a:srgbClr val="FF0000"/>
              </a:solidFill>
            </a:endParaRPr>
          </a:p>
          <a:p>
            <a:pPr lvl="1"/>
            <a:r>
              <a:rPr lang="tr-TR" sz="2300" dirty="0" smtClean="0"/>
              <a:t>değerlendirme </a:t>
            </a:r>
            <a:r>
              <a:rPr lang="tr-TR" sz="2300" dirty="0"/>
              <a:t>ve </a:t>
            </a:r>
            <a:r>
              <a:rPr lang="tr-TR" sz="2300" dirty="0">
                <a:solidFill>
                  <a:srgbClr val="0070C0"/>
                </a:solidFill>
              </a:rPr>
              <a:t>dış kalite </a:t>
            </a:r>
            <a:r>
              <a:rPr lang="tr-TR" sz="2300" dirty="0"/>
              <a:t>güvence sürecini ifade etmektedir</a:t>
            </a:r>
            <a:r>
              <a:rPr lang="tr-TR" sz="2300" dirty="0" smtClean="0"/>
              <a:t>.</a:t>
            </a:r>
          </a:p>
          <a:p>
            <a:pPr lvl="1"/>
            <a:endParaRPr lang="tr-TR" sz="2300" dirty="0"/>
          </a:p>
          <a:p>
            <a:r>
              <a:rPr lang="tr-TR" sz="2300" dirty="0" smtClean="0"/>
              <a:t>Akreditasyon belgesi;</a:t>
            </a:r>
          </a:p>
          <a:p>
            <a:pPr lvl="1"/>
            <a:r>
              <a:rPr lang="tr-TR" sz="2300" dirty="0" smtClean="0"/>
              <a:t>Üniversiteler </a:t>
            </a:r>
            <a:r>
              <a:rPr lang="tr-TR" sz="2300" dirty="0"/>
              <a:t>vermiş oldukları eğitimi göstermek amaçlı, ulusal ve uluslararası çapta bağımsız kurumlardan almış olduğu kalite belgesidir. </a:t>
            </a:r>
            <a:endParaRPr lang="tr-TR" sz="2300" dirty="0" smtClean="0"/>
          </a:p>
          <a:p>
            <a:pPr lvl="1"/>
            <a:r>
              <a:rPr lang="tr-TR" sz="2300" dirty="0"/>
              <a:t>B</a:t>
            </a:r>
            <a:r>
              <a:rPr lang="tr-TR" sz="2300" dirty="0" smtClean="0"/>
              <a:t>u </a:t>
            </a:r>
            <a:r>
              <a:rPr lang="tr-TR" sz="2300" dirty="0"/>
              <a:t>belge ile ü</a:t>
            </a:r>
            <a:r>
              <a:rPr lang="tr-TR" sz="2300" dirty="0" smtClean="0"/>
              <a:t>niversiteler </a:t>
            </a:r>
            <a:r>
              <a:rPr lang="tr-TR" sz="2300" dirty="0"/>
              <a:t>ne tür hizmetler sağladığını ve kalitesini, aynı </a:t>
            </a:r>
            <a:r>
              <a:rPr lang="tr-TR" sz="2300" dirty="0" smtClean="0"/>
              <a:t>zamanda eğitim</a:t>
            </a:r>
            <a:r>
              <a:rPr lang="tr-TR" sz="2300" dirty="0"/>
              <a:t> </a:t>
            </a:r>
            <a:r>
              <a:rPr lang="tr-TR" sz="2300" dirty="0" smtClean="0"/>
              <a:t>sistemini </a:t>
            </a:r>
            <a:r>
              <a:rPr lang="tr-TR" sz="2300" dirty="0"/>
              <a:t>gösterme şansı yakalar</a:t>
            </a:r>
            <a:r>
              <a:rPr lang="tr-TR" sz="2300" dirty="0" smtClean="0"/>
              <a:t>.</a:t>
            </a:r>
          </a:p>
        </p:txBody>
      </p:sp>
      <p:sp>
        <p:nvSpPr>
          <p:cNvPr id="5" name="Veri Yer Tutucusu 4"/>
          <p:cNvSpPr>
            <a:spLocks noGrp="1"/>
          </p:cNvSpPr>
          <p:nvPr>
            <p:ph type="dt" sz="half" idx="10"/>
          </p:nvPr>
        </p:nvSpPr>
        <p:spPr>
          <a:xfrm>
            <a:off x="5405258" y="6041363"/>
            <a:ext cx="750918" cy="365125"/>
          </a:xfrm>
        </p:spPr>
        <p:txBody>
          <a:bodyPr/>
          <a:lstStyle/>
          <a:p>
            <a:fld id="{C8CA7A2D-75F5-4C22-B4FB-4A5DA30C3794}" type="datetime1">
              <a:rPr lang="tr-TR" smtClean="0">
                <a:solidFill>
                  <a:srgbClr val="000000"/>
                </a:solidFill>
              </a:rPr>
              <a:pPr/>
              <a:t>9.03.2022</a:t>
            </a:fld>
            <a:endParaRPr lang="tr-TR" dirty="0">
              <a:solidFill>
                <a:srgbClr val="000000"/>
              </a:solidFill>
            </a:endParaRPr>
          </a:p>
        </p:txBody>
      </p:sp>
    </p:spTree>
    <p:extLst>
      <p:ext uri="{BB962C8B-B14F-4D97-AF65-F5344CB8AC3E}">
        <p14:creationId xmlns:p14="http://schemas.microsoft.com/office/powerpoint/2010/main" val="22147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hlinkClick r:id="rId2"/>
          </p:cNvPr>
          <p:cNvPicPr>
            <a:picLocks noChangeAspect="1"/>
          </p:cNvPicPr>
          <p:nvPr/>
        </p:nvPicPr>
        <p:blipFill rotWithShape="1">
          <a:blip r:embed="rId3"/>
          <a:srcRect r="7476" b="19201"/>
          <a:stretch/>
        </p:blipFill>
        <p:spPr>
          <a:xfrm>
            <a:off x="179512" y="548680"/>
            <a:ext cx="8804484" cy="5472608"/>
          </a:xfrm>
          <a:prstGeom prst="rect">
            <a:avLst/>
          </a:prstGeom>
        </p:spPr>
      </p:pic>
    </p:spTree>
    <p:extLst>
      <p:ext uri="{BB962C8B-B14F-4D97-AF65-F5344CB8AC3E}">
        <p14:creationId xmlns:p14="http://schemas.microsoft.com/office/powerpoint/2010/main" val="229855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980728"/>
            <a:ext cx="6914728" cy="4197201"/>
          </a:xfrm>
        </p:spPr>
      </p:pic>
    </p:spTree>
    <p:extLst>
      <p:ext uri="{BB962C8B-B14F-4D97-AF65-F5344CB8AC3E}">
        <p14:creationId xmlns:p14="http://schemas.microsoft.com/office/powerpoint/2010/main" val="294934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060848"/>
            <a:ext cx="5677692" cy="1581371"/>
          </a:xfrm>
        </p:spPr>
      </p:pic>
    </p:spTree>
    <p:extLst>
      <p:ext uri="{BB962C8B-B14F-4D97-AF65-F5344CB8AC3E}">
        <p14:creationId xmlns:p14="http://schemas.microsoft.com/office/powerpoint/2010/main" val="192460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4325" t="20601" r="9838" b="14800"/>
          <a:stretch/>
        </p:blipFill>
        <p:spPr>
          <a:xfrm>
            <a:off x="278442" y="620688"/>
            <a:ext cx="8856984" cy="5107706"/>
          </a:xfrm>
          <a:prstGeom prst="rect">
            <a:avLst/>
          </a:prstGeom>
        </p:spPr>
      </p:pic>
    </p:spTree>
    <p:extLst>
      <p:ext uri="{BB962C8B-B14F-4D97-AF65-F5344CB8AC3E}">
        <p14:creationId xmlns:p14="http://schemas.microsoft.com/office/powerpoint/2010/main" val="120578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9470" t="29399" r="16506" b="27201"/>
          <a:stretch/>
        </p:blipFill>
        <p:spPr>
          <a:xfrm>
            <a:off x="611560" y="764704"/>
            <a:ext cx="8136904" cy="4891682"/>
          </a:xfrm>
          <a:prstGeom prst="rect">
            <a:avLst/>
          </a:prstGeom>
        </p:spPr>
      </p:pic>
    </p:spTree>
    <p:extLst>
      <p:ext uri="{BB962C8B-B14F-4D97-AF65-F5344CB8AC3E}">
        <p14:creationId xmlns:p14="http://schemas.microsoft.com/office/powerpoint/2010/main" val="352829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161" t="26347" r="18090" b="9254"/>
          <a:stretch/>
        </p:blipFill>
        <p:spPr>
          <a:xfrm>
            <a:off x="323528" y="980728"/>
            <a:ext cx="8208912" cy="5035698"/>
          </a:xfrm>
          <a:prstGeom prst="rect">
            <a:avLst/>
          </a:prstGeom>
        </p:spPr>
      </p:pic>
    </p:spTree>
    <p:extLst>
      <p:ext uri="{BB962C8B-B14F-4D97-AF65-F5344CB8AC3E}">
        <p14:creationId xmlns:p14="http://schemas.microsoft.com/office/powerpoint/2010/main" val="133801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a:spLocks noGrp="1"/>
          </p:cNvSpPr>
          <p:nvPr>
            <p:ph idx="1"/>
          </p:nvPr>
        </p:nvSpPr>
        <p:spPr>
          <a:xfrm>
            <a:off x="457200" y="1268760"/>
            <a:ext cx="8229600" cy="532656"/>
          </a:xfrm>
        </p:spPr>
        <p:txBody>
          <a:bodyPr>
            <a:normAutofit/>
          </a:bodyPr>
          <a:lstStyle/>
          <a:p>
            <a:pPr>
              <a:buNone/>
            </a:pPr>
            <a:r>
              <a:rPr lang="tr-TR" dirty="0" smtClean="0">
                <a:solidFill>
                  <a:srgbClr val="FF0000"/>
                </a:solidFill>
                <a:latin typeface="Times New Roman" pitchFamily="18" charset="0"/>
                <a:cs typeface="Times New Roman" pitchFamily="18" charset="0"/>
              </a:rPr>
              <a:t>	Akredite Olan Program Sayıları</a:t>
            </a:r>
          </a:p>
        </p:txBody>
      </p:sp>
      <p:graphicFrame>
        <p:nvGraphicFramePr>
          <p:cNvPr id="3" name="Tablo 2"/>
          <p:cNvGraphicFramePr>
            <a:graphicFrameLocks noGrp="1"/>
          </p:cNvGraphicFramePr>
          <p:nvPr>
            <p:extLst>
              <p:ext uri="{D42A27DB-BD31-4B8C-83A1-F6EECF244321}">
                <p14:modId xmlns:p14="http://schemas.microsoft.com/office/powerpoint/2010/main" val="490901402"/>
              </p:ext>
            </p:extLst>
          </p:nvPr>
        </p:nvGraphicFramePr>
        <p:xfrm>
          <a:off x="395537" y="1988841"/>
          <a:ext cx="8280919" cy="3456383"/>
        </p:xfrm>
        <a:graphic>
          <a:graphicData uri="http://schemas.openxmlformats.org/drawingml/2006/table">
            <a:tbl>
              <a:tblPr firstRow="1" bandRow="1">
                <a:tableStyleId>{3C2FFA5D-87B4-456A-9821-1D502468CF0F}</a:tableStyleId>
              </a:tblPr>
              <a:tblGrid>
                <a:gridCol w="2995226"/>
                <a:gridCol w="1057139"/>
                <a:gridCol w="1042813"/>
                <a:gridCol w="1154227"/>
                <a:gridCol w="1154227"/>
                <a:gridCol w="877287"/>
              </a:tblGrid>
              <a:tr h="493769">
                <a:tc>
                  <a:txBody>
                    <a:bodyPr/>
                    <a:lstStyle/>
                    <a:p>
                      <a:r>
                        <a:rPr lang="tr-TR" dirty="0" err="1" smtClean="0">
                          <a:solidFill>
                            <a:schemeClr val="accent6"/>
                          </a:solidFill>
                        </a:rPr>
                        <a:t>Akreditsyon</a:t>
                      </a:r>
                      <a:r>
                        <a:rPr lang="tr-TR" dirty="0" smtClean="0">
                          <a:solidFill>
                            <a:schemeClr val="accent6"/>
                          </a:solidFill>
                        </a:rPr>
                        <a:t> Kurumu</a:t>
                      </a:r>
                      <a:endParaRPr lang="tr-TR" dirty="0">
                        <a:solidFill>
                          <a:schemeClr val="accent6"/>
                        </a:solidFill>
                      </a:endParaRPr>
                    </a:p>
                  </a:txBody>
                  <a:tcPr/>
                </a:tc>
                <a:tc>
                  <a:txBody>
                    <a:bodyPr/>
                    <a:lstStyle/>
                    <a:p>
                      <a:pPr algn="ctr"/>
                      <a:r>
                        <a:rPr lang="tr-TR" dirty="0" smtClean="0">
                          <a:solidFill>
                            <a:schemeClr val="accent6"/>
                          </a:solidFill>
                        </a:rPr>
                        <a:t>2016</a:t>
                      </a:r>
                      <a:endParaRPr lang="tr-TR" dirty="0">
                        <a:solidFill>
                          <a:schemeClr val="accent6"/>
                        </a:solidFill>
                      </a:endParaRPr>
                    </a:p>
                  </a:txBody>
                  <a:tcPr/>
                </a:tc>
                <a:tc>
                  <a:txBody>
                    <a:bodyPr/>
                    <a:lstStyle/>
                    <a:p>
                      <a:pPr algn="ctr"/>
                      <a:r>
                        <a:rPr lang="tr-TR" dirty="0" smtClean="0">
                          <a:solidFill>
                            <a:schemeClr val="accent6"/>
                          </a:solidFill>
                        </a:rPr>
                        <a:t>2017</a:t>
                      </a:r>
                      <a:endParaRPr lang="tr-TR" dirty="0">
                        <a:solidFill>
                          <a:schemeClr val="accent6"/>
                        </a:solidFill>
                      </a:endParaRPr>
                    </a:p>
                  </a:txBody>
                  <a:tcPr/>
                </a:tc>
                <a:tc>
                  <a:txBody>
                    <a:bodyPr/>
                    <a:lstStyle/>
                    <a:p>
                      <a:pPr algn="ctr"/>
                      <a:r>
                        <a:rPr lang="tr-TR" dirty="0" smtClean="0">
                          <a:solidFill>
                            <a:schemeClr val="accent6"/>
                          </a:solidFill>
                        </a:rPr>
                        <a:t>2018</a:t>
                      </a:r>
                      <a:endParaRPr lang="tr-TR" dirty="0">
                        <a:solidFill>
                          <a:schemeClr val="accent6"/>
                        </a:solidFill>
                      </a:endParaRPr>
                    </a:p>
                  </a:txBody>
                  <a:tcPr/>
                </a:tc>
                <a:tc>
                  <a:txBody>
                    <a:bodyPr/>
                    <a:lstStyle/>
                    <a:p>
                      <a:pPr algn="ctr"/>
                      <a:r>
                        <a:rPr lang="tr-TR" dirty="0" smtClean="0">
                          <a:solidFill>
                            <a:schemeClr val="accent6"/>
                          </a:solidFill>
                        </a:rPr>
                        <a:t>2019</a:t>
                      </a:r>
                      <a:endParaRPr lang="tr-TR" dirty="0">
                        <a:solidFill>
                          <a:schemeClr val="accent6"/>
                        </a:solidFill>
                      </a:endParaRPr>
                    </a:p>
                  </a:txBody>
                  <a:tcPr/>
                </a:tc>
                <a:tc>
                  <a:txBody>
                    <a:bodyPr/>
                    <a:lstStyle/>
                    <a:p>
                      <a:pPr algn="ctr"/>
                      <a:r>
                        <a:rPr lang="tr-TR" dirty="0" smtClean="0">
                          <a:solidFill>
                            <a:schemeClr val="accent6"/>
                          </a:solidFill>
                        </a:rPr>
                        <a:t>2021</a:t>
                      </a:r>
                      <a:endParaRPr lang="tr-TR" dirty="0">
                        <a:solidFill>
                          <a:schemeClr val="accent6"/>
                        </a:solidFill>
                      </a:endParaRPr>
                    </a:p>
                  </a:txBody>
                  <a:tcPr/>
                </a:tc>
              </a:tr>
              <a:tr h="493769">
                <a:tc>
                  <a:txBody>
                    <a:bodyPr/>
                    <a:lstStyle/>
                    <a:p>
                      <a:r>
                        <a:rPr lang="tr-TR" dirty="0" smtClean="0"/>
                        <a:t>EPDAD (Eğitim)</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3</a:t>
                      </a:r>
                      <a:endParaRPr lang="tr-TR" dirty="0"/>
                    </a:p>
                  </a:txBody>
                  <a:tcPr/>
                </a:tc>
                <a:tc>
                  <a:txBody>
                    <a:bodyPr/>
                    <a:lstStyle/>
                    <a:p>
                      <a:pPr algn="ctr"/>
                      <a:r>
                        <a:rPr lang="tr-TR" dirty="0" smtClean="0"/>
                        <a:t>28</a:t>
                      </a:r>
                      <a:endParaRPr lang="tr-TR" dirty="0"/>
                    </a:p>
                  </a:txBody>
                  <a:tcPr/>
                </a:tc>
                <a:tc>
                  <a:txBody>
                    <a:bodyPr/>
                    <a:lstStyle/>
                    <a:p>
                      <a:pPr algn="ctr"/>
                      <a:r>
                        <a:rPr lang="tr-TR" dirty="0" smtClean="0"/>
                        <a:t>116</a:t>
                      </a:r>
                      <a:endParaRPr lang="tr-TR" dirty="0"/>
                    </a:p>
                  </a:txBody>
                  <a:tcPr/>
                </a:tc>
              </a:tr>
              <a:tr h="493769">
                <a:tc>
                  <a:txBody>
                    <a:bodyPr/>
                    <a:lstStyle/>
                    <a:p>
                      <a:r>
                        <a:rPr lang="tr-TR" dirty="0" smtClean="0"/>
                        <a:t>TEPDAD (Tıp)</a:t>
                      </a:r>
                      <a:endParaRPr lang="tr-TR" dirty="0"/>
                    </a:p>
                  </a:txBody>
                  <a:tcPr/>
                </a:tc>
                <a:tc>
                  <a:txBody>
                    <a:bodyPr/>
                    <a:lstStyle/>
                    <a:p>
                      <a:pPr algn="ctr"/>
                      <a:r>
                        <a:rPr lang="tr-TR" dirty="0" smtClean="0"/>
                        <a:t>24</a:t>
                      </a:r>
                      <a:endParaRPr lang="tr-TR" dirty="0"/>
                    </a:p>
                  </a:txBody>
                  <a:tcPr/>
                </a:tc>
                <a:tc>
                  <a:txBody>
                    <a:bodyPr/>
                    <a:lstStyle/>
                    <a:p>
                      <a:pPr algn="ctr"/>
                      <a:r>
                        <a:rPr lang="tr-TR" dirty="0" smtClean="0"/>
                        <a:t>26</a:t>
                      </a:r>
                      <a:endParaRPr lang="tr-TR" dirty="0"/>
                    </a:p>
                  </a:txBody>
                  <a:tcPr/>
                </a:tc>
                <a:tc>
                  <a:txBody>
                    <a:bodyPr/>
                    <a:lstStyle/>
                    <a:p>
                      <a:pPr algn="ctr"/>
                      <a:r>
                        <a:rPr lang="tr-TR" dirty="0" smtClean="0"/>
                        <a:t>24</a:t>
                      </a:r>
                      <a:endParaRPr lang="tr-TR" dirty="0"/>
                    </a:p>
                  </a:txBody>
                  <a:tcPr/>
                </a:tc>
                <a:tc>
                  <a:txBody>
                    <a:bodyPr/>
                    <a:lstStyle/>
                    <a:p>
                      <a:pPr algn="ctr"/>
                      <a:r>
                        <a:rPr lang="tr-TR" dirty="0" smtClean="0"/>
                        <a:t>32</a:t>
                      </a:r>
                      <a:endParaRPr lang="tr-TR" dirty="0"/>
                    </a:p>
                  </a:txBody>
                  <a:tcPr/>
                </a:tc>
                <a:tc>
                  <a:txBody>
                    <a:bodyPr/>
                    <a:lstStyle/>
                    <a:p>
                      <a:pPr algn="ctr"/>
                      <a:r>
                        <a:rPr lang="tr-TR" dirty="0" smtClean="0"/>
                        <a:t>41</a:t>
                      </a:r>
                      <a:endParaRPr lang="tr-TR" dirty="0"/>
                    </a:p>
                  </a:txBody>
                  <a:tcPr/>
                </a:tc>
              </a:tr>
              <a:tr h="493769">
                <a:tc>
                  <a:txBody>
                    <a:bodyPr/>
                    <a:lstStyle/>
                    <a:p>
                      <a:r>
                        <a:rPr lang="tr-TR" dirty="0" smtClean="0"/>
                        <a:t>FEDEK (Fen-Edebiyat)</a:t>
                      </a:r>
                      <a:endParaRPr lang="tr-TR" dirty="0"/>
                    </a:p>
                  </a:txBody>
                  <a:tcPr/>
                </a:tc>
                <a:tc>
                  <a:txBody>
                    <a:bodyPr/>
                    <a:lstStyle/>
                    <a:p>
                      <a:pPr algn="ctr"/>
                      <a:r>
                        <a:rPr lang="tr-TR" dirty="0" smtClean="0"/>
                        <a:t>50</a:t>
                      </a:r>
                      <a:endParaRPr lang="tr-TR" dirty="0"/>
                    </a:p>
                  </a:txBody>
                  <a:tcPr/>
                </a:tc>
                <a:tc>
                  <a:txBody>
                    <a:bodyPr/>
                    <a:lstStyle/>
                    <a:p>
                      <a:pPr algn="ctr"/>
                      <a:r>
                        <a:rPr lang="tr-TR" dirty="0" smtClean="0"/>
                        <a:t>66</a:t>
                      </a:r>
                      <a:endParaRPr lang="tr-TR" dirty="0"/>
                    </a:p>
                  </a:txBody>
                  <a:tcPr/>
                </a:tc>
                <a:tc>
                  <a:txBody>
                    <a:bodyPr/>
                    <a:lstStyle/>
                    <a:p>
                      <a:pPr algn="ctr"/>
                      <a:r>
                        <a:rPr lang="tr-TR" dirty="0" smtClean="0"/>
                        <a:t>84</a:t>
                      </a:r>
                      <a:endParaRPr lang="tr-TR" dirty="0"/>
                    </a:p>
                  </a:txBody>
                  <a:tcPr/>
                </a:tc>
                <a:tc>
                  <a:txBody>
                    <a:bodyPr/>
                    <a:lstStyle/>
                    <a:p>
                      <a:pPr algn="ctr"/>
                      <a:r>
                        <a:rPr lang="tr-TR" dirty="0" smtClean="0"/>
                        <a:t>108</a:t>
                      </a:r>
                      <a:endParaRPr lang="tr-TR" dirty="0"/>
                    </a:p>
                  </a:txBody>
                  <a:tcPr/>
                </a:tc>
                <a:tc>
                  <a:txBody>
                    <a:bodyPr/>
                    <a:lstStyle/>
                    <a:p>
                      <a:pPr algn="ctr"/>
                      <a:r>
                        <a:rPr lang="tr-TR" dirty="0" smtClean="0"/>
                        <a:t>155</a:t>
                      </a:r>
                      <a:endParaRPr lang="tr-TR" dirty="0"/>
                    </a:p>
                  </a:txBody>
                  <a:tcPr/>
                </a:tc>
              </a:tr>
              <a:tr h="493769">
                <a:tc>
                  <a:txBody>
                    <a:bodyPr/>
                    <a:lstStyle/>
                    <a:p>
                      <a:r>
                        <a:rPr lang="tr-TR" dirty="0" smtClean="0"/>
                        <a:t>HEPDAK (Hemşirelik)</a:t>
                      </a:r>
                      <a:endParaRPr lang="tr-TR" dirty="0"/>
                    </a:p>
                  </a:txBody>
                  <a:tcPr/>
                </a:tc>
                <a:tc>
                  <a:txBody>
                    <a:bodyPr/>
                    <a:lstStyle/>
                    <a:p>
                      <a:pPr algn="ctr"/>
                      <a:r>
                        <a:rPr lang="tr-TR" dirty="0" smtClean="0"/>
                        <a:t>-</a:t>
                      </a:r>
                      <a:endParaRPr lang="tr-TR" dirty="0"/>
                    </a:p>
                  </a:txBody>
                  <a:tcPr/>
                </a:tc>
                <a:tc>
                  <a:txBody>
                    <a:bodyPr/>
                    <a:lstStyle/>
                    <a:p>
                      <a:pPr algn="ctr"/>
                      <a:r>
                        <a:rPr lang="tr-TR" dirty="0" smtClean="0"/>
                        <a:t>4</a:t>
                      </a:r>
                      <a:endParaRPr lang="tr-TR" dirty="0"/>
                    </a:p>
                  </a:txBody>
                  <a:tcPr/>
                </a:tc>
                <a:tc>
                  <a:txBody>
                    <a:bodyPr/>
                    <a:lstStyle/>
                    <a:p>
                      <a:pPr algn="ctr"/>
                      <a:r>
                        <a:rPr lang="tr-TR" dirty="0" smtClean="0"/>
                        <a:t>6</a:t>
                      </a:r>
                      <a:endParaRPr lang="tr-TR" dirty="0"/>
                    </a:p>
                  </a:txBody>
                  <a:tcPr/>
                </a:tc>
                <a:tc>
                  <a:txBody>
                    <a:bodyPr/>
                    <a:lstStyle/>
                    <a:p>
                      <a:pPr algn="ctr"/>
                      <a:r>
                        <a:rPr lang="tr-TR" dirty="0" smtClean="0"/>
                        <a:t>8</a:t>
                      </a:r>
                      <a:endParaRPr lang="tr-TR" dirty="0"/>
                    </a:p>
                  </a:txBody>
                  <a:tcPr/>
                </a:tc>
                <a:tc>
                  <a:txBody>
                    <a:bodyPr/>
                    <a:lstStyle/>
                    <a:p>
                      <a:pPr algn="ctr"/>
                      <a:r>
                        <a:rPr lang="tr-TR" dirty="0" smtClean="0"/>
                        <a:t>11</a:t>
                      </a:r>
                      <a:endParaRPr lang="tr-TR" dirty="0"/>
                    </a:p>
                  </a:txBody>
                  <a:tcPr/>
                </a:tc>
              </a:tr>
              <a:tr h="493769">
                <a:tc>
                  <a:txBody>
                    <a:bodyPr/>
                    <a:lstStyle/>
                    <a:p>
                      <a:r>
                        <a:rPr lang="tr-TR" dirty="0" smtClean="0"/>
                        <a:t>MÜDEK (Mühendislik)</a:t>
                      </a:r>
                      <a:endParaRPr lang="tr-TR" dirty="0"/>
                    </a:p>
                  </a:txBody>
                  <a:tcPr/>
                </a:tc>
                <a:tc>
                  <a:txBody>
                    <a:bodyPr/>
                    <a:lstStyle/>
                    <a:p>
                      <a:pPr algn="ctr"/>
                      <a:r>
                        <a:rPr lang="tr-TR" dirty="0" smtClean="0"/>
                        <a:t>180</a:t>
                      </a:r>
                      <a:endParaRPr lang="tr-TR" dirty="0"/>
                    </a:p>
                  </a:txBody>
                  <a:tcPr/>
                </a:tc>
                <a:tc>
                  <a:txBody>
                    <a:bodyPr/>
                    <a:lstStyle/>
                    <a:p>
                      <a:pPr algn="ctr"/>
                      <a:r>
                        <a:rPr lang="tr-TR" dirty="0" smtClean="0"/>
                        <a:t>190</a:t>
                      </a:r>
                      <a:endParaRPr lang="tr-TR" dirty="0"/>
                    </a:p>
                  </a:txBody>
                  <a:tcPr/>
                </a:tc>
                <a:tc>
                  <a:txBody>
                    <a:bodyPr/>
                    <a:lstStyle/>
                    <a:p>
                      <a:pPr algn="ctr"/>
                      <a:r>
                        <a:rPr lang="tr-TR" dirty="0" smtClean="0"/>
                        <a:t>201</a:t>
                      </a:r>
                      <a:endParaRPr lang="tr-TR" dirty="0"/>
                    </a:p>
                  </a:txBody>
                  <a:tcPr/>
                </a:tc>
                <a:tc>
                  <a:txBody>
                    <a:bodyPr/>
                    <a:lstStyle/>
                    <a:p>
                      <a:pPr algn="ctr"/>
                      <a:r>
                        <a:rPr lang="tr-TR" dirty="0" smtClean="0"/>
                        <a:t>202</a:t>
                      </a:r>
                      <a:endParaRPr lang="tr-TR" dirty="0"/>
                    </a:p>
                  </a:txBody>
                  <a:tcPr/>
                </a:tc>
                <a:tc>
                  <a:txBody>
                    <a:bodyPr/>
                    <a:lstStyle/>
                    <a:p>
                      <a:pPr algn="ctr"/>
                      <a:r>
                        <a:rPr lang="tr-TR" dirty="0" smtClean="0"/>
                        <a:t>258</a:t>
                      </a:r>
                      <a:endParaRPr lang="tr-TR" dirty="0"/>
                    </a:p>
                  </a:txBody>
                  <a:tcPr/>
                </a:tc>
              </a:tr>
              <a:tr h="493769">
                <a:tc>
                  <a:txBody>
                    <a:bodyPr/>
                    <a:lstStyle/>
                    <a:p>
                      <a:r>
                        <a:rPr lang="tr-TR" dirty="0" smtClean="0"/>
                        <a:t>SABAK (Sağlık Bilimleri)</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8</a:t>
                      </a:r>
                      <a:endParaRPr lang="tr-TR" dirty="0"/>
                    </a:p>
                  </a:txBody>
                  <a:tcPr/>
                </a:tc>
                <a:tc>
                  <a:txBody>
                    <a:bodyPr/>
                    <a:lstStyle/>
                    <a:p>
                      <a:pPr algn="ctr"/>
                      <a:r>
                        <a:rPr lang="tr-TR" dirty="0" smtClean="0"/>
                        <a:t>38</a:t>
                      </a:r>
                      <a:endParaRPr lang="tr-TR" dirty="0"/>
                    </a:p>
                  </a:txBody>
                  <a:tcPr/>
                </a:tc>
              </a:tr>
            </a:tbl>
          </a:graphicData>
        </a:graphic>
      </p:graphicFrame>
    </p:spTree>
    <p:extLst>
      <p:ext uri="{BB962C8B-B14F-4D97-AF65-F5344CB8AC3E}">
        <p14:creationId xmlns:p14="http://schemas.microsoft.com/office/powerpoint/2010/main" val="260108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980728"/>
            <a:ext cx="7056784" cy="5328592"/>
          </a:xfrm>
        </p:spPr>
      </p:pic>
    </p:spTree>
    <p:extLst>
      <p:ext uri="{BB962C8B-B14F-4D97-AF65-F5344CB8AC3E}">
        <p14:creationId xmlns:p14="http://schemas.microsoft.com/office/powerpoint/2010/main" val="235921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Öğrencilere yönelik standartlar</a:t>
            </a:r>
          </a:p>
          <a:p>
            <a:pPr lvl="1"/>
            <a:r>
              <a:rPr lang="tr-TR" dirty="0" smtClean="0"/>
              <a:t>Öğrencilerin başarılarının değerlendirilmesi, yönlendirilmesi ve izlenmesi,</a:t>
            </a:r>
          </a:p>
          <a:p>
            <a:pPr lvl="1"/>
            <a:r>
              <a:rPr lang="tr-TR" dirty="0" smtClean="0"/>
              <a:t>Bütün öğrencilerin program gerekliliklerinin tümünü yerine getirmelerinin sağlanması vb. </a:t>
            </a:r>
          </a:p>
          <a:p>
            <a:r>
              <a:rPr lang="tr-TR" dirty="0" smtClean="0"/>
              <a:t>Eğitim ve öğretimin amaçlarına yönelik standartlar</a:t>
            </a:r>
          </a:p>
          <a:p>
            <a:pPr lvl="1"/>
            <a:r>
              <a:rPr lang="tr-TR" dirty="0" smtClean="0"/>
              <a:t>Yükseköğretim Kurumunun misyonuna bağlı olarak ayrıntılı bir eğitsel amaç listesi oluşturulması,</a:t>
            </a:r>
          </a:p>
          <a:p>
            <a:pPr lvl="1"/>
            <a:r>
              <a:rPr lang="tr-TR" dirty="0" smtClean="0"/>
              <a:t>Eğitim amaçlarını sağlayacak bir eğitim programı ve bu programı destekleyecek süreçlerin oluşturulması vb.</a:t>
            </a:r>
          </a:p>
          <a:p>
            <a:r>
              <a:rPr lang="tr-TR" dirty="0" smtClean="0"/>
              <a:t>Program çıktıları ve değerlendirmeye yönelik standartlar</a:t>
            </a:r>
          </a:p>
          <a:p>
            <a:pPr lvl="1"/>
            <a:r>
              <a:rPr lang="tr-TR" dirty="0" smtClean="0"/>
              <a:t>Öğretim programlarının, programdan mezun olanların gerekli bilgi ve beceri düzeyine sahip olacak şekilde yapılandırılması.</a:t>
            </a:r>
          </a:p>
          <a:p>
            <a:endParaRPr lang="tr-TR" dirty="0" smtClean="0"/>
          </a:p>
          <a:p>
            <a:endParaRPr lang="tr-TR" dirty="0" smtClean="0"/>
          </a:p>
        </p:txBody>
      </p:sp>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Örnek Akreditasyon Standartları</a:t>
            </a:r>
            <a:endParaRPr lang="tr-TR" dirty="0">
              <a:solidFill>
                <a:srgbClr val="FF0000"/>
              </a:solidFill>
            </a:endParaRPr>
          </a:p>
        </p:txBody>
      </p:sp>
    </p:spTree>
    <p:extLst>
      <p:ext uri="{BB962C8B-B14F-4D97-AF65-F5344CB8AC3E}">
        <p14:creationId xmlns:p14="http://schemas.microsoft.com/office/powerpoint/2010/main" val="9579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Öğretim kadrosunun kalitesine yönelik standartlar</a:t>
            </a:r>
          </a:p>
          <a:p>
            <a:pPr lvl="1"/>
            <a:r>
              <a:rPr lang="tr-TR" dirty="0" smtClean="0"/>
              <a:t>Öğretim üyelerinin ders programlarını nitelikli bir biçimde yürütebilecek, öğrencilere yeterli miktarda danışmanlık hizmeti verebilecek ve onların mesleki gelişimine katkı sağlayabilecek nitelik ve sayıda olması gerekir.</a:t>
            </a:r>
          </a:p>
          <a:p>
            <a:r>
              <a:rPr lang="tr-TR" dirty="0" smtClean="0"/>
              <a:t> Altyapıya yönelik standartlar</a:t>
            </a:r>
          </a:p>
          <a:p>
            <a:pPr lvl="1"/>
            <a:r>
              <a:rPr lang="tr-TR" dirty="0" smtClean="0"/>
              <a:t>Kurumda sınıf, laboratuvar ilgili donanımların program amaçlarını destekleyecek nitelikte olması gerekir.</a:t>
            </a:r>
          </a:p>
          <a:p>
            <a:r>
              <a:rPr lang="tr-TR" dirty="0" smtClean="0"/>
              <a:t>Kurumsal destek ve mali kaynaklara yönelik standartlar</a:t>
            </a:r>
          </a:p>
          <a:p>
            <a:pPr lvl="1"/>
            <a:r>
              <a:rPr lang="tr-TR" dirty="0" smtClean="0"/>
              <a:t>Kurumsal destek ve mali kaynakların program kalite ve sürekliliğini sağlaması gerekir.</a:t>
            </a:r>
          </a:p>
          <a:p>
            <a:r>
              <a:rPr lang="tr-TR" dirty="0" smtClean="0"/>
              <a:t> Program kriterleri</a:t>
            </a:r>
          </a:p>
          <a:p>
            <a:pPr lvl="1"/>
            <a:r>
              <a:rPr lang="tr-TR" dirty="0" smtClean="0"/>
              <a:t>Her bir programın alanı/disiplini için gerekli ve uygulanabilir temel ve özel ölçütleri karşılıyor olması gerekir. </a:t>
            </a:r>
          </a:p>
          <a:p>
            <a:pPr lvl="1"/>
            <a:endParaRPr lang="tr-TR" dirty="0" smtClean="0"/>
          </a:p>
          <a:p>
            <a:pPr lvl="1"/>
            <a:endParaRPr lang="tr-TR" dirty="0" smtClean="0"/>
          </a:p>
          <a:p>
            <a:endParaRPr lang="tr-TR" dirty="0" smtClean="0"/>
          </a:p>
        </p:txBody>
      </p:sp>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Örnek Akreditasyon Standartları</a:t>
            </a:r>
            <a:endParaRPr lang="tr-TR" dirty="0">
              <a:solidFill>
                <a:srgbClr val="FF0000"/>
              </a:solidFill>
            </a:endParaRPr>
          </a:p>
        </p:txBody>
      </p:sp>
    </p:spTree>
    <p:extLst>
      <p:ext uri="{BB962C8B-B14F-4D97-AF65-F5344CB8AC3E}">
        <p14:creationId xmlns:p14="http://schemas.microsoft.com/office/powerpoint/2010/main" val="32152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340768"/>
            <a:ext cx="7272808" cy="4464496"/>
          </a:xfrm>
        </p:spPr>
        <p:txBody>
          <a:bodyPr>
            <a:normAutofit/>
          </a:bodyPr>
          <a:lstStyle/>
          <a:p>
            <a:pPr marL="0" indent="0">
              <a:buNone/>
            </a:pPr>
            <a:endParaRPr lang="tr-TR" dirty="0"/>
          </a:p>
          <a:p>
            <a:r>
              <a:rPr lang="tr-TR" sz="2800" dirty="0" smtClean="0"/>
              <a:t>Yüksek </a:t>
            </a:r>
            <a:r>
              <a:rPr lang="tr-TR" sz="2800" dirty="0"/>
              <a:t>öğretimde akreditasyon; </a:t>
            </a:r>
            <a:endParaRPr lang="tr-TR" sz="2800" dirty="0" smtClean="0"/>
          </a:p>
          <a:p>
            <a:pPr lvl="1"/>
            <a:r>
              <a:rPr lang="tr-TR" sz="2500" dirty="0" smtClean="0"/>
              <a:t>bir </a:t>
            </a:r>
            <a:r>
              <a:rPr lang="tr-TR" sz="2500" dirty="0"/>
              <a:t>yüksek öğretim</a:t>
            </a:r>
            <a:r>
              <a:rPr lang="tr-TR" sz="2500" dirty="0">
                <a:solidFill>
                  <a:srgbClr val="FF0000"/>
                </a:solidFill>
              </a:rPr>
              <a:t> kurumunun </a:t>
            </a:r>
            <a:r>
              <a:rPr lang="tr-TR" sz="2500" dirty="0"/>
              <a:t>ya da yüksek öğretim kurumu tarafından uygulanmakta olan herhangi bir </a:t>
            </a:r>
            <a:r>
              <a:rPr lang="tr-TR" sz="2500" dirty="0">
                <a:solidFill>
                  <a:srgbClr val="FF0000"/>
                </a:solidFill>
              </a:rPr>
              <a:t>programın</a:t>
            </a:r>
            <a:r>
              <a:rPr lang="tr-TR" sz="2500" dirty="0"/>
              <a:t>, </a:t>
            </a:r>
            <a:endParaRPr lang="tr-TR" sz="2500" dirty="0" smtClean="0"/>
          </a:p>
          <a:p>
            <a:pPr lvl="1"/>
            <a:r>
              <a:rPr lang="tr-TR" sz="2500" dirty="0" smtClean="0"/>
              <a:t>ulusal </a:t>
            </a:r>
            <a:r>
              <a:rPr lang="tr-TR" sz="2500" dirty="0"/>
              <a:t>ve/veya uluslararası düzeyde belirli performans standartlarına (kalite, verimlilik, etkinlik </a:t>
            </a:r>
            <a:r>
              <a:rPr lang="tr-TR" sz="2500" dirty="0" smtClean="0"/>
              <a:t>vb.) </a:t>
            </a:r>
            <a:r>
              <a:rPr lang="tr-TR" sz="2500" dirty="0"/>
              <a:t>sahip olduğunu ortaya koymayı amaçlayan ve </a:t>
            </a:r>
            <a:endParaRPr lang="tr-TR" sz="2500" dirty="0" smtClean="0"/>
          </a:p>
          <a:p>
            <a:pPr lvl="1"/>
            <a:r>
              <a:rPr lang="tr-TR" sz="2500" dirty="0" smtClean="0"/>
              <a:t>böylece </a:t>
            </a:r>
            <a:r>
              <a:rPr lang="tr-TR" sz="2500" dirty="0">
                <a:solidFill>
                  <a:srgbClr val="00B0F0"/>
                </a:solidFill>
              </a:rPr>
              <a:t>yüksek öğretime talepte bulunanlar </a:t>
            </a:r>
            <a:r>
              <a:rPr lang="tr-TR" sz="2500" dirty="0"/>
              <a:t>ve aynı zamanda </a:t>
            </a:r>
            <a:r>
              <a:rPr lang="tr-TR" sz="2500" dirty="0">
                <a:solidFill>
                  <a:schemeClr val="accent5">
                    <a:lumMod val="75000"/>
                  </a:schemeClr>
                </a:solidFill>
              </a:rPr>
              <a:t>kamuoyu nezdinde güven tesis etmeye yönelik </a:t>
            </a:r>
            <a:r>
              <a:rPr lang="tr-TR" sz="2500" dirty="0"/>
              <a:t>bir sistemdir</a:t>
            </a:r>
          </a:p>
        </p:txBody>
      </p:sp>
    </p:spTree>
    <p:extLst>
      <p:ext uri="{BB962C8B-B14F-4D97-AF65-F5344CB8AC3E}">
        <p14:creationId xmlns:p14="http://schemas.microsoft.com/office/powerpoint/2010/main" val="368440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a:spLocks noGrp="1"/>
          </p:cNvSpPr>
          <p:nvPr>
            <p:ph idx="1"/>
          </p:nvPr>
        </p:nvSpPr>
        <p:spPr>
          <a:xfrm>
            <a:off x="609598" y="1772816"/>
            <a:ext cx="6347714" cy="3880773"/>
          </a:xfrm>
        </p:spPr>
        <p:txBody>
          <a:bodyPr>
            <a:normAutofit fontScale="92500" lnSpcReduction="10000"/>
          </a:bodyPr>
          <a:lstStyle/>
          <a:p>
            <a:pPr>
              <a:buNone/>
            </a:pPr>
            <a:r>
              <a:rPr lang="tr-TR" dirty="0" smtClean="0">
                <a:latin typeface="Times New Roman" pitchFamily="18" charset="0"/>
                <a:cs typeface="Times New Roman" pitchFamily="18" charset="0"/>
              </a:rPr>
              <a:t>	</a:t>
            </a:r>
            <a:r>
              <a:rPr lang="tr-TR" dirty="0" smtClean="0">
                <a:solidFill>
                  <a:srgbClr val="C00000"/>
                </a:solidFill>
                <a:latin typeface="Times New Roman" pitchFamily="18" charset="0"/>
                <a:cs typeface="Times New Roman" pitchFamily="18" charset="0"/>
              </a:rPr>
              <a:t>Birim Akreditasyon Komisyonu</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Dekan/Müdür</a:t>
            </a:r>
            <a:r>
              <a:rPr lang="tr-TR" sz="2800" dirty="0">
                <a:latin typeface="Times New Roman" pitchFamily="18" charset="0"/>
                <a:cs typeface="Times New Roman" pitchFamily="18" charset="0"/>
              </a:rPr>
              <a:t>: Komisyon Başkanı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Dekan/Müdür </a:t>
            </a:r>
            <a:r>
              <a:rPr lang="tr-TR" sz="2800" dirty="0">
                <a:latin typeface="Times New Roman" pitchFamily="18" charset="0"/>
                <a:cs typeface="Times New Roman" pitchFamily="18" charset="0"/>
              </a:rPr>
              <a:t>Yardımcısı (Birim Kalite Temsilcisi): Başkan Yardımcısı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Akreditasyon </a:t>
            </a:r>
            <a:r>
              <a:rPr lang="tr-TR" sz="2800" dirty="0">
                <a:latin typeface="Times New Roman" pitchFamily="18" charset="0"/>
                <a:cs typeface="Times New Roman" pitchFamily="18" charset="0"/>
              </a:rPr>
              <a:t>başvuru şartlarını sağlayan programların bağlı olduğu Anabilim Dalı Başkanları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Akreditasyon </a:t>
            </a:r>
            <a:r>
              <a:rPr lang="tr-TR" sz="2800" dirty="0">
                <a:latin typeface="Times New Roman" pitchFamily="18" charset="0"/>
                <a:cs typeface="Times New Roman" pitchFamily="18" charset="0"/>
              </a:rPr>
              <a:t>başvuru şartlarını sağlayan programların bağlı olduğu bölümlerin Bölüm Kalite Temsilcileri</a:t>
            </a:r>
          </a:p>
        </p:txBody>
      </p:sp>
    </p:spTree>
    <p:extLst>
      <p:ext uri="{BB962C8B-B14F-4D97-AF65-F5344CB8AC3E}">
        <p14:creationId xmlns:p14="http://schemas.microsoft.com/office/powerpoint/2010/main" val="16082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922713394"/>
              </p:ext>
            </p:extLst>
          </p:nvPr>
        </p:nvGraphicFramePr>
        <p:xfrm>
          <a:off x="395536" y="1556791"/>
          <a:ext cx="8507288" cy="5103247"/>
        </p:xfrm>
        <a:graphic>
          <a:graphicData uri="http://schemas.openxmlformats.org/drawingml/2006/table">
            <a:tbl>
              <a:tblPr firstRow="1" firstCol="1" bandRow="1"/>
              <a:tblGrid>
                <a:gridCol w="1594520"/>
                <a:gridCol w="1296144"/>
                <a:gridCol w="3152971"/>
                <a:gridCol w="2463653"/>
              </a:tblGrid>
              <a:tr h="360041">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60041">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rowSpan="4">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Akreditasyonu Çalışmaları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Ekim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Birim Akreditasyon Komisyonlarının oluşturulması</a:t>
                      </a:r>
                      <a:endParaRPr lang="tr-TR"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Koordinatörlüğü</a:t>
                      </a:r>
                    </a:p>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Kasım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Fakülte/Enstitü/YO/</a:t>
                      </a:r>
                      <a:r>
                        <a:rPr lang="tr-TR"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MYO’lara</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yönelik akreditasyon bilgilendirme toplantıları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Aralık-Ocak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akreditasyon başvurularının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Birim Akreditasyon Komisyonları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Bölüm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Anabilim Dalı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Ocak-Aralık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Başvuru süreçlerinin izlenmesi ve rehberlik faaliyetleri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346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8" y="908720"/>
            <a:ext cx="7274769" cy="5132643"/>
          </a:xfrm>
        </p:spPr>
        <p:txBody>
          <a:bodyPr>
            <a:normAutofit/>
          </a:bodyPr>
          <a:lstStyle/>
          <a:p>
            <a:pPr marL="0" indent="0" algn="ctr">
              <a:buNone/>
            </a:pPr>
            <a:r>
              <a:rPr lang="tr-TR" dirty="0" smtClean="0"/>
              <a:t>Program akreditasyon başvuru ve sürecinde her türlü destek ve yardım için bizlere ulaşabilirsiniz.</a:t>
            </a:r>
          </a:p>
          <a:p>
            <a:pPr marL="0" indent="0">
              <a:buNone/>
            </a:pPr>
            <a:endParaRPr lang="tr-TR" dirty="0"/>
          </a:p>
          <a:p>
            <a:pPr marL="0" indent="0">
              <a:buNone/>
            </a:pPr>
            <a:r>
              <a:rPr lang="tr-TR" dirty="0" smtClean="0"/>
              <a:t>Doç. Dr. Uğur AKIN                            </a:t>
            </a:r>
            <a:r>
              <a:rPr lang="tr-TR" dirty="0" smtClean="0">
                <a:hlinkClick r:id="rId2"/>
              </a:rPr>
              <a:t>ugur.akin@gop.edu.tr</a:t>
            </a:r>
            <a:r>
              <a:rPr lang="tr-TR" dirty="0" smtClean="0"/>
              <a:t> </a:t>
            </a:r>
          </a:p>
          <a:p>
            <a:pPr marL="0" indent="0">
              <a:buNone/>
            </a:pPr>
            <a:r>
              <a:rPr lang="tr-TR" sz="1600" i="1" dirty="0" smtClean="0"/>
              <a:t>Kalite Koordinatörü                                Dahili: 3644</a:t>
            </a:r>
          </a:p>
          <a:p>
            <a:pPr marL="0" indent="0">
              <a:buNone/>
            </a:pPr>
            <a:endParaRPr lang="tr-TR" sz="1600" i="1" dirty="0"/>
          </a:p>
          <a:p>
            <a:pPr marL="0" indent="0">
              <a:buNone/>
            </a:pPr>
            <a:r>
              <a:rPr lang="tr-TR" dirty="0" smtClean="0"/>
              <a:t>Dr. </a:t>
            </a:r>
            <a:r>
              <a:rPr lang="tr-TR" dirty="0" err="1" smtClean="0"/>
              <a:t>Öğr</a:t>
            </a:r>
            <a:r>
              <a:rPr lang="tr-TR" dirty="0" smtClean="0"/>
              <a:t>. Üyesi Seda DEMİR                 </a:t>
            </a:r>
            <a:r>
              <a:rPr lang="tr-TR" dirty="0" smtClean="0">
                <a:hlinkClick r:id="rId3"/>
              </a:rPr>
              <a:t>seda.demir22@gop.edu.tr</a:t>
            </a:r>
            <a:endParaRPr lang="tr-TR" dirty="0" smtClean="0"/>
          </a:p>
          <a:p>
            <a:pPr marL="0" indent="0">
              <a:buNone/>
            </a:pPr>
            <a:r>
              <a:rPr lang="tr-TR" sz="1600" i="1" dirty="0"/>
              <a:t>Kalite Koordinatör Yardımcısı            </a:t>
            </a:r>
            <a:r>
              <a:rPr lang="tr-TR" sz="1600" i="1" dirty="0" smtClean="0"/>
              <a:t>     Dahili</a:t>
            </a:r>
            <a:r>
              <a:rPr lang="tr-TR" sz="1600" i="1" dirty="0"/>
              <a:t>: </a:t>
            </a:r>
            <a:r>
              <a:rPr lang="tr-TR" sz="1600" i="1" dirty="0" smtClean="0"/>
              <a:t>3586</a:t>
            </a:r>
            <a:endParaRPr lang="tr-TR" sz="1600" i="1" dirty="0"/>
          </a:p>
          <a:p>
            <a:pPr marL="0" indent="0">
              <a:buNone/>
            </a:pPr>
            <a:endParaRPr lang="tr-TR" sz="1600" i="1" dirty="0"/>
          </a:p>
          <a:p>
            <a:pPr marL="0" indent="0">
              <a:buNone/>
            </a:pPr>
            <a:r>
              <a:rPr lang="tr-TR" dirty="0" smtClean="0"/>
              <a:t>Dr. </a:t>
            </a:r>
            <a:r>
              <a:rPr lang="tr-TR" dirty="0" err="1" smtClean="0"/>
              <a:t>Öğr</a:t>
            </a:r>
            <a:r>
              <a:rPr lang="tr-TR" dirty="0" smtClean="0"/>
              <a:t>. Üyesi Özge MAVİŞ SEVİM        </a:t>
            </a:r>
            <a:r>
              <a:rPr lang="tr-TR" dirty="0" smtClean="0">
                <a:hlinkClick r:id="rId4"/>
              </a:rPr>
              <a:t>ozge.mavis@gop.edu.tr</a:t>
            </a:r>
            <a:endParaRPr lang="tr-TR" dirty="0" smtClean="0"/>
          </a:p>
          <a:p>
            <a:pPr marL="0" indent="0">
              <a:buNone/>
            </a:pPr>
            <a:r>
              <a:rPr lang="tr-TR" sz="1600" i="1" dirty="0" smtClean="0"/>
              <a:t>Kalite </a:t>
            </a:r>
            <a:r>
              <a:rPr lang="tr-TR" sz="1600" i="1" dirty="0"/>
              <a:t>K</a:t>
            </a:r>
            <a:r>
              <a:rPr lang="tr-TR" sz="1600" i="1" dirty="0" smtClean="0"/>
              <a:t>oordinatör Yardımcısı                   Dahili: 3588</a:t>
            </a:r>
          </a:p>
          <a:p>
            <a:pPr marL="0" indent="0">
              <a:buNone/>
            </a:pPr>
            <a:endParaRPr lang="tr-TR" sz="1600" i="1" dirty="0"/>
          </a:p>
          <a:p>
            <a:pPr marL="0" indent="0">
              <a:buNone/>
            </a:pPr>
            <a:r>
              <a:rPr lang="tr-TR" dirty="0" smtClean="0"/>
              <a:t>Üzeyir Emrah İLTER                           </a:t>
            </a:r>
            <a:r>
              <a:rPr lang="tr-TR" dirty="0" smtClean="0">
                <a:hlinkClick r:id="rId5"/>
              </a:rPr>
              <a:t>emrah.ilter@gop.edu.tr</a:t>
            </a:r>
            <a:endParaRPr lang="tr-TR" dirty="0" smtClean="0"/>
          </a:p>
          <a:p>
            <a:pPr marL="0" indent="0">
              <a:buNone/>
            </a:pPr>
            <a:r>
              <a:rPr lang="tr-TR" sz="1600" i="1" dirty="0" smtClean="0"/>
              <a:t>Bilgi İşlem                                               Dahili: 2860</a:t>
            </a:r>
          </a:p>
          <a:p>
            <a:pPr marL="0" indent="0">
              <a:buNone/>
            </a:pPr>
            <a:endParaRPr lang="tr-TR" sz="1600" i="1" dirty="0"/>
          </a:p>
          <a:p>
            <a:pPr marL="0" indent="0">
              <a:buNone/>
            </a:pPr>
            <a:endParaRPr lang="tr-TR" sz="1600" i="1" dirty="0"/>
          </a:p>
        </p:txBody>
      </p:sp>
    </p:spTree>
    <p:extLst>
      <p:ext uri="{BB962C8B-B14F-4D97-AF65-F5344CB8AC3E}">
        <p14:creationId xmlns:p14="http://schemas.microsoft.com/office/powerpoint/2010/main" val="144560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Veri Yer Tutucusu"/>
          <p:cNvSpPr>
            <a:spLocks noGrp="1"/>
          </p:cNvSpPr>
          <p:nvPr>
            <p:ph type="dt" sz="half" idx="10"/>
          </p:nvPr>
        </p:nvSpPr>
        <p:spPr/>
        <p:txBody>
          <a:bodyPr/>
          <a:lstStyle/>
          <a:p>
            <a:fld id="{CADC7E19-83C0-452F-8DEB-E114426462DA}" type="datetime1">
              <a:rPr lang="tr-TR" smtClean="0"/>
              <a:pPr/>
              <a:t>9.03.2022</a:t>
            </a:fld>
            <a:endParaRPr lang="tr-TR"/>
          </a:p>
        </p:txBody>
      </p:sp>
      <p:sp>
        <p:nvSpPr>
          <p:cNvPr id="5" name="4 Slayt Numarası Yer Tutucusu"/>
          <p:cNvSpPr>
            <a:spLocks noGrp="1"/>
          </p:cNvSpPr>
          <p:nvPr>
            <p:ph type="sldNum" sz="quarter" idx="12"/>
          </p:nvPr>
        </p:nvSpPr>
        <p:spPr/>
        <p:txBody>
          <a:bodyPr/>
          <a:lstStyle/>
          <a:p>
            <a:fld id="{BF92DFD2-080D-4439-8C16-24A2C89CAB58}" type="slidenum">
              <a:rPr lang="tr-TR" smtClean="0"/>
              <a:pPr/>
              <a:t>33</a:t>
            </a:fld>
            <a:endParaRPr lang="tr-TR"/>
          </a:p>
        </p:txBody>
      </p:sp>
      <p:pic>
        <p:nvPicPr>
          <p:cNvPr id="281605" name="Picture 5" descr="0007295710085_500X500"/>
          <p:cNvPicPr>
            <a:picLocks noChangeAspect="1" noChangeArrowheads="1"/>
          </p:cNvPicPr>
          <p:nvPr/>
        </p:nvPicPr>
        <p:blipFill>
          <a:blip r:embed="rId3" cstate="print"/>
          <a:srcRect/>
          <a:stretch>
            <a:fillRect/>
          </a:stretch>
        </p:blipFill>
        <p:spPr bwMode="auto">
          <a:xfrm>
            <a:off x="0" y="846138"/>
            <a:ext cx="5759450" cy="6011862"/>
          </a:xfrm>
          <a:prstGeom prst="rect">
            <a:avLst/>
          </a:prstGeom>
          <a:noFill/>
        </p:spPr>
      </p:pic>
      <p:sp>
        <p:nvSpPr>
          <p:cNvPr id="281606" name="WordArt 6"/>
          <p:cNvSpPr>
            <a:spLocks noChangeArrowheads="1" noChangeShapeType="1" noTextEdit="1"/>
          </p:cNvSpPr>
          <p:nvPr/>
        </p:nvSpPr>
        <p:spPr bwMode="auto">
          <a:xfrm>
            <a:off x="3635375" y="2060575"/>
            <a:ext cx="4608513" cy="1582738"/>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headEnd/>
                  <a:tailEnd/>
                </a:ln>
                <a:gradFill rotWithShape="0">
                  <a:gsLst>
                    <a:gs pos="0">
                      <a:srgbClr val="F49368"/>
                    </a:gs>
                    <a:gs pos="100000">
                      <a:schemeClr val="tx1"/>
                    </a:gs>
                  </a:gsLst>
                  <a:lin ang="5400000" scaled="1"/>
                </a:gradFill>
                <a:effectLst>
                  <a:outerShdw dist="563972" dir="14049741" sx="125000" sy="125000" algn="tl" rotWithShape="0">
                    <a:srgbClr val="C7DFD3">
                      <a:alpha val="80000"/>
                    </a:srgbClr>
                  </a:outerShdw>
                </a:effectLst>
                <a:latin typeface="Times New Roman"/>
                <a:cs typeface="Times New Roman"/>
              </a:rPr>
              <a:t>Teşekkürler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1605"/>
                                        </p:tgtEl>
                                        <p:attrNameLst>
                                          <p:attrName>style.visibility</p:attrName>
                                        </p:attrNameLst>
                                      </p:cBhvr>
                                      <p:to>
                                        <p:strVal val="visible"/>
                                      </p:to>
                                    </p:set>
                                    <p:animEffect transition="in" filter="fade">
                                      <p:cBhvr>
                                        <p:cTn id="7" dur="3000"/>
                                        <p:tgtEl>
                                          <p:spTgt spid="28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90689"/>
            <a:ext cx="8047806" cy="4350674"/>
          </a:xfrm>
        </p:spPr>
        <p:txBody>
          <a:bodyPr>
            <a:noAutofit/>
          </a:bodyPr>
          <a:lstStyle/>
          <a:p>
            <a:r>
              <a:rPr lang="tr-TR" sz="2500" dirty="0"/>
              <a:t>Y</a:t>
            </a:r>
            <a:r>
              <a:rPr lang="tr-TR" sz="2500" dirty="0" smtClean="0"/>
              <a:t>üksek </a:t>
            </a:r>
            <a:r>
              <a:rPr lang="tr-TR" sz="2500" dirty="0"/>
              <a:t>öğretim kurumunun kendi kendini dönemsel olarak </a:t>
            </a:r>
            <a:r>
              <a:rPr lang="tr-TR" sz="2500" dirty="0" smtClean="0"/>
              <a:t>değerlendirmesini </a:t>
            </a:r>
            <a:r>
              <a:rPr lang="tr-TR" sz="2500" dirty="0"/>
              <a:t>(kurumsal </a:t>
            </a:r>
            <a:r>
              <a:rPr lang="tr-TR" sz="2500" dirty="0" smtClean="0"/>
              <a:t>öz değerlendirme</a:t>
            </a:r>
            <a:r>
              <a:rPr lang="tr-TR" sz="2500" dirty="0"/>
              <a:t>) </a:t>
            </a:r>
            <a:r>
              <a:rPr lang="tr-TR" sz="2500" dirty="0" smtClean="0"/>
              <a:t>sağlar. </a:t>
            </a:r>
          </a:p>
          <a:p>
            <a:endParaRPr lang="tr-TR" sz="2500" dirty="0" smtClean="0"/>
          </a:p>
          <a:p>
            <a:r>
              <a:rPr lang="tr-TR" sz="2500" dirty="0"/>
              <a:t>Y</a:t>
            </a:r>
            <a:r>
              <a:rPr lang="tr-TR" sz="2500" dirty="0" smtClean="0"/>
              <a:t>üksek </a:t>
            </a:r>
            <a:r>
              <a:rPr lang="tr-TR" sz="2500" dirty="0"/>
              <a:t>öğretim kurumunun </a:t>
            </a:r>
            <a:r>
              <a:rPr lang="tr-TR" sz="2500" dirty="0" smtClean="0"/>
              <a:t>kurum dışı </a:t>
            </a:r>
            <a:r>
              <a:rPr lang="tr-TR" sz="2500" dirty="0"/>
              <a:t>bağımsız akreditasyon ajansları tarafından </a:t>
            </a:r>
            <a:r>
              <a:rPr lang="tr-TR" sz="2500" dirty="0" smtClean="0"/>
              <a:t>dönemsel olarak değerlendirilmesini sağlar.</a:t>
            </a:r>
          </a:p>
          <a:p>
            <a:endParaRPr lang="tr-TR" sz="2500" dirty="0" smtClean="0"/>
          </a:p>
          <a:p>
            <a:r>
              <a:rPr lang="tr-TR" sz="2500" dirty="0" smtClean="0"/>
              <a:t>Bir </a:t>
            </a:r>
            <a:r>
              <a:rPr lang="tr-TR" sz="2500" dirty="0"/>
              <a:t>başka ifadeyle, yüksek öğretimde akreditasyon, </a:t>
            </a:r>
            <a:r>
              <a:rPr lang="tr-TR" sz="2500" dirty="0">
                <a:solidFill>
                  <a:srgbClr val="00B050"/>
                </a:solidFill>
              </a:rPr>
              <a:t>akademik kalitenin iyileştirilmesi</a:t>
            </a:r>
            <a:r>
              <a:rPr lang="tr-TR" sz="2500" dirty="0"/>
              <a:t>, </a:t>
            </a:r>
            <a:r>
              <a:rPr lang="tr-TR" sz="2500" dirty="0">
                <a:solidFill>
                  <a:srgbClr val="FF0000"/>
                </a:solidFill>
              </a:rPr>
              <a:t>saydamlık</a:t>
            </a:r>
            <a:r>
              <a:rPr lang="tr-TR" sz="2500" dirty="0"/>
              <a:t> ve </a:t>
            </a:r>
            <a:r>
              <a:rPr lang="tr-TR" sz="2500" dirty="0">
                <a:solidFill>
                  <a:srgbClr val="00B0F0"/>
                </a:solidFill>
              </a:rPr>
              <a:t>hesap verme sorumluluğu</a:t>
            </a:r>
            <a:r>
              <a:rPr lang="tr-TR" sz="2500" dirty="0"/>
              <a:t>nun aracıdır.</a:t>
            </a:r>
          </a:p>
        </p:txBody>
      </p:sp>
      <p:sp>
        <p:nvSpPr>
          <p:cNvPr id="5" name="Unvan 1"/>
          <p:cNvSpPr>
            <a:spLocks noGrp="1"/>
          </p:cNvSpPr>
          <p:nvPr>
            <p:ph type="title"/>
          </p:nvPr>
        </p:nvSpPr>
        <p:spPr>
          <a:xfrm>
            <a:off x="628650" y="548680"/>
            <a:ext cx="7886700" cy="831626"/>
          </a:xfrm>
        </p:spPr>
        <p:txBody>
          <a:bodyPr/>
          <a:lstStyle/>
          <a:p>
            <a:r>
              <a:rPr lang="tr-TR" b="1" dirty="0" smtClean="0">
                <a:solidFill>
                  <a:srgbClr val="FF0000"/>
                </a:solidFill>
                <a:latin typeface="Times New Roman" pitchFamily="18" charset="0"/>
                <a:cs typeface="Times New Roman" pitchFamily="18" charset="0"/>
              </a:rPr>
              <a:t>Akreditasyon Ne İşe Yarar?</a:t>
            </a:r>
            <a:endParaRPr lang="tr-TR" dirty="0">
              <a:solidFill>
                <a:srgbClr val="FF0000"/>
              </a:solidFill>
            </a:endParaRPr>
          </a:p>
        </p:txBody>
      </p:sp>
    </p:spTree>
    <p:extLst>
      <p:ext uri="{BB962C8B-B14F-4D97-AF65-F5344CB8AC3E}">
        <p14:creationId xmlns:p14="http://schemas.microsoft.com/office/powerpoint/2010/main" val="90380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8" y="1484784"/>
            <a:ext cx="7905751" cy="4968552"/>
          </a:xfrm>
        </p:spPr>
        <p:txBody>
          <a:bodyPr>
            <a:normAutofit/>
          </a:bodyPr>
          <a:lstStyle/>
          <a:p>
            <a:r>
              <a:rPr lang="tr-TR" dirty="0"/>
              <a:t>Eğitim-öğretim ve araştırmaların </a:t>
            </a:r>
            <a:r>
              <a:rPr lang="tr-TR" dirty="0">
                <a:solidFill>
                  <a:srgbClr val="FF0000"/>
                </a:solidFill>
              </a:rPr>
              <a:t>niteliğini </a:t>
            </a:r>
            <a:r>
              <a:rPr lang="tr-TR" dirty="0"/>
              <a:t>arttırmak, sistematik bir yaklaşımla sürekli geliştirerek </a:t>
            </a:r>
            <a:r>
              <a:rPr lang="tr-TR" dirty="0">
                <a:solidFill>
                  <a:srgbClr val="00B0F0"/>
                </a:solidFill>
              </a:rPr>
              <a:t>kaliteyi </a:t>
            </a:r>
            <a:r>
              <a:rPr lang="tr-TR" dirty="0"/>
              <a:t>güvence altına </a:t>
            </a:r>
            <a:r>
              <a:rPr lang="tr-TR" dirty="0" smtClean="0"/>
              <a:t>almak</a:t>
            </a:r>
          </a:p>
          <a:p>
            <a:r>
              <a:rPr lang="tr-TR" dirty="0" smtClean="0"/>
              <a:t>Yüksek </a:t>
            </a:r>
            <a:r>
              <a:rPr lang="tr-TR" dirty="0"/>
              <a:t>öğretim kurumlarının hizmet sunduğu </a:t>
            </a:r>
            <a:r>
              <a:rPr lang="tr-TR" dirty="0">
                <a:solidFill>
                  <a:srgbClr val="00B050"/>
                </a:solidFill>
              </a:rPr>
              <a:t>öğrencilere ve tüm paydaşlara </a:t>
            </a:r>
            <a:r>
              <a:rPr lang="tr-TR" dirty="0"/>
              <a:t>eğitim-öğretimin kalitesinin belirli standartlara dayalı olarak yürütüldüğünün güvencesini </a:t>
            </a:r>
            <a:r>
              <a:rPr lang="tr-TR" dirty="0" smtClean="0"/>
              <a:t>vermek</a:t>
            </a:r>
          </a:p>
          <a:p>
            <a:r>
              <a:rPr lang="tr-TR" dirty="0" smtClean="0"/>
              <a:t>Yüksek </a:t>
            </a:r>
            <a:r>
              <a:rPr lang="tr-TR" dirty="0"/>
              <a:t>öğretim kurumlarının karşılıklı birbirlerini </a:t>
            </a:r>
            <a:r>
              <a:rPr lang="tr-TR" dirty="0">
                <a:solidFill>
                  <a:srgbClr val="FF0000"/>
                </a:solidFill>
              </a:rPr>
              <a:t>tanıma </a:t>
            </a:r>
            <a:r>
              <a:rPr lang="tr-TR" dirty="0" smtClean="0">
                <a:solidFill>
                  <a:srgbClr val="FF0000"/>
                </a:solidFill>
              </a:rPr>
              <a:t>süreci</a:t>
            </a:r>
            <a:r>
              <a:rPr lang="tr-TR" dirty="0" smtClean="0"/>
              <a:t>ni </a:t>
            </a:r>
            <a:r>
              <a:rPr lang="tr-TR" dirty="0"/>
              <a:t>kolaylaştırmak ve </a:t>
            </a:r>
            <a:r>
              <a:rPr lang="tr-TR" dirty="0" smtClean="0"/>
              <a:t>hızlandırmak</a:t>
            </a:r>
          </a:p>
          <a:p>
            <a:r>
              <a:rPr lang="tr-TR" dirty="0" smtClean="0"/>
              <a:t>Diplomaların </a:t>
            </a:r>
            <a:r>
              <a:rPr lang="tr-TR" dirty="0"/>
              <a:t>ve unvanların </a:t>
            </a:r>
            <a:r>
              <a:rPr lang="tr-TR" dirty="0" err="1"/>
              <a:t>karşılaştırılabilirliğine</a:t>
            </a:r>
            <a:r>
              <a:rPr lang="tr-TR" dirty="0"/>
              <a:t> yardımcı </a:t>
            </a:r>
            <a:r>
              <a:rPr lang="tr-TR" dirty="0" smtClean="0"/>
              <a:t>olmak</a:t>
            </a:r>
            <a:endParaRPr lang="tr-TR" dirty="0"/>
          </a:p>
          <a:p>
            <a:r>
              <a:rPr lang="tr-TR" dirty="0" smtClean="0"/>
              <a:t>Öğrenci </a:t>
            </a:r>
            <a:r>
              <a:rPr lang="tr-TR" dirty="0"/>
              <a:t>ve öğretim görevlilerinin kurumlar arasında değişimini (akademik değişim) </a:t>
            </a:r>
            <a:r>
              <a:rPr lang="tr-TR" dirty="0" smtClean="0"/>
              <a:t>kolaylaştırmak</a:t>
            </a:r>
          </a:p>
          <a:p>
            <a:r>
              <a:rPr lang="tr-TR" dirty="0"/>
              <a:t>Mezunların meslek yaşamına girişlerinde temel standartları </a:t>
            </a:r>
            <a:r>
              <a:rPr lang="tr-TR" dirty="0" smtClean="0"/>
              <a:t>belirlemek</a:t>
            </a:r>
            <a:endParaRPr lang="tr-TR" dirty="0"/>
          </a:p>
        </p:txBody>
      </p:sp>
      <p:sp>
        <p:nvSpPr>
          <p:cNvPr id="5" name="Unvan 1"/>
          <p:cNvSpPr>
            <a:spLocks noGrp="1"/>
          </p:cNvSpPr>
          <p:nvPr>
            <p:ph type="title"/>
          </p:nvPr>
        </p:nvSpPr>
        <p:spPr>
          <a:xfrm>
            <a:off x="628649" y="476672"/>
            <a:ext cx="7886700" cy="831626"/>
          </a:xfrm>
        </p:spPr>
        <p:txBody>
          <a:bodyPr/>
          <a:lstStyle/>
          <a:p>
            <a:r>
              <a:rPr lang="tr-TR" b="1" dirty="0" smtClean="0">
                <a:solidFill>
                  <a:srgbClr val="FF0000"/>
                </a:solidFill>
                <a:latin typeface="Times New Roman" pitchFamily="18" charset="0"/>
                <a:cs typeface="Times New Roman" pitchFamily="18" charset="0"/>
              </a:rPr>
              <a:t>Akreditasyonun Amaçları</a:t>
            </a:r>
            <a:endParaRPr lang="tr-TR" dirty="0">
              <a:solidFill>
                <a:srgbClr val="FF0000"/>
              </a:solidFill>
            </a:endParaRPr>
          </a:p>
        </p:txBody>
      </p:sp>
    </p:spTree>
    <p:extLst>
      <p:ext uri="{BB962C8B-B14F-4D97-AF65-F5344CB8AC3E}">
        <p14:creationId xmlns:p14="http://schemas.microsoft.com/office/powerpoint/2010/main" val="150444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a:p>
            <a:pPr marL="0" indent="0">
              <a:buNone/>
            </a:pPr>
            <a:endParaRPr lang="tr-TR" dirty="0" smtClean="0"/>
          </a:p>
          <a:p>
            <a:pPr marL="0" indent="0" algn="ctr">
              <a:buNone/>
            </a:pPr>
            <a:r>
              <a:rPr lang="tr-TR" dirty="0" smtClean="0"/>
              <a:t>Akreditasyon, üniversite ve programlarının kendini değerlendirmesini sağlamaktadır. </a:t>
            </a:r>
          </a:p>
          <a:p>
            <a:pPr marL="0" indent="0" algn="ctr">
              <a:buNone/>
            </a:pPr>
            <a:r>
              <a:rPr lang="tr-TR" dirty="0" smtClean="0"/>
              <a:t>Ayrıca</a:t>
            </a:r>
          </a:p>
          <a:p>
            <a:pPr marL="0" indent="0" algn="ctr">
              <a:buNone/>
            </a:pPr>
            <a:r>
              <a:rPr lang="tr-TR" dirty="0"/>
              <a:t>Ö</a:t>
            </a:r>
            <a:r>
              <a:rPr lang="tr-TR" dirty="0" smtClean="0"/>
              <a:t>ğrencilere </a:t>
            </a:r>
            <a:r>
              <a:rPr lang="tr-TR" dirty="0"/>
              <a:t>üniversite ve bölüm seçimlerinde yardımcı olmaktadır. </a:t>
            </a:r>
          </a:p>
          <a:p>
            <a:endParaRPr lang="tr-TR" dirty="0"/>
          </a:p>
        </p:txBody>
      </p:sp>
      <p:sp>
        <p:nvSpPr>
          <p:cNvPr id="4" name="Akış Çizelgesi: Sıralı Erişimli Depolama 3"/>
          <p:cNvSpPr/>
          <p:nvPr/>
        </p:nvSpPr>
        <p:spPr>
          <a:xfrm>
            <a:off x="179512" y="1476542"/>
            <a:ext cx="8964488" cy="4608512"/>
          </a:xfrm>
          <a:prstGeom prst="flowChartMagneticTap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37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83694687"/>
              </p:ext>
            </p:extLst>
          </p:nvPr>
        </p:nvGraphicFramePr>
        <p:xfrm>
          <a:off x="755576" y="1196752"/>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12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92784" y="980728"/>
            <a:ext cx="3090672" cy="700435"/>
          </a:xfrm>
        </p:spPr>
        <p:txBody>
          <a:bodyPr>
            <a:noAutofit/>
          </a:bodyPr>
          <a:lstStyle/>
          <a:p>
            <a:r>
              <a:rPr lang="tr-TR" sz="2800" dirty="0" smtClean="0">
                <a:solidFill>
                  <a:srgbClr val="92D050"/>
                </a:solidFill>
              </a:rPr>
              <a:t>Kurumsal Akreditasyon</a:t>
            </a:r>
            <a:endParaRPr lang="tr-TR" sz="2800" dirty="0">
              <a:solidFill>
                <a:srgbClr val="92D050"/>
              </a:solidFill>
            </a:endParaRPr>
          </a:p>
        </p:txBody>
      </p:sp>
      <p:sp>
        <p:nvSpPr>
          <p:cNvPr id="4" name="İçerik Yer Tutucusu 3"/>
          <p:cNvSpPr>
            <a:spLocks noGrp="1"/>
          </p:cNvSpPr>
          <p:nvPr>
            <p:ph sz="half" idx="2"/>
          </p:nvPr>
        </p:nvSpPr>
        <p:spPr>
          <a:xfrm>
            <a:off x="629842" y="1681163"/>
            <a:ext cx="3868340" cy="4508499"/>
          </a:xfrm>
        </p:spPr>
        <p:txBody>
          <a:bodyPr>
            <a:normAutofit/>
          </a:bodyPr>
          <a:lstStyle/>
          <a:p>
            <a:endParaRPr lang="tr-TR" sz="2500" dirty="0" smtClean="0"/>
          </a:p>
          <a:p>
            <a:r>
              <a:rPr lang="tr-TR" sz="2500" dirty="0" smtClean="0"/>
              <a:t>kurumsal </a:t>
            </a:r>
            <a:r>
              <a:rPr lang="tr-TR" sz="2500" dirty="0"/>
              <a:t>kaliteyi </a:t>
            </a:r>
            <a:r>
              <a:rPr lang="tr-TR" sz="2500" dirty="0" smtClean="0"/>
              <a:t>minimum </a:t>
            </a:r>
            <a:r>
              <a:rPr lang="tr-TR" sz="2500" dirty="0"/>
              <a:t>standartlarda garantilemeyi amaçlayan bir akreditasyon işlemidir. </a:t>
            </a:r>
            <a:endParaRPr lang="tr-TR" sz="2500" dirty="0" smtClean="0"/>
          </a:p>
          <a:p>
            <a:r>
              <a:rPr lang="tr-TR" sz="2500" dirty="0" smtClean="0"/>
              <a:t>yüksek </a:t>
            </a:r>
            <a:r>
              <a:rPr lang="tr-TR" sz="2500" dirty="0"/>
              <a:t>öğretim kurumunun idari, mali ve akademik kapasitesi bir bütün olarak değerlendirilir. </a:t>
            </a:r>
          </a:p>
        </p:txBody>
      </p:sp>
      <p:sp>
        <p:nvSpPr>
          <p:cNvPr id="5" name="Metin Yer Tutucusu 4"/>
          <p:cNvSpPr>
            <a:spLocks noGrp="1"/>
          </p:cNvSpPr>
          <p:nvPr>
            <p:ph type="body" sz="quarter" idx="3"/>
          </p:nvPr>
        </p:nvSpPr>
        <p:spPr>
          <a:xfrm>
            <a:off x="4629150" y="980728"/>
            <a:ext cx="3887391" cy="700435"/>
          </a:xfrm>
        </p:spPr>
        <p:txBody>
          <a:bodyPr>
            <a:noAutofit/>
          </a:bodyPr>
          <a:lstStyle/>
          <a:p>
            <a:r>
              <a:rPr lang="tr-TR" sz="2800" dirty="0">
                <a:solidFill>
                  <a:srgbClr val="92D050"/>
                </a:solidFill>
              </a:rPr>
              <a:t>Programa dönük </a:t>
            </a:r>
            <a:r>
              <a:rPr lang="tr-TR" sz="2800" dirty="0" smtClean="0">
                <a:solidFill>
                  <a:srgbClr val="92D050"/>
                </a:solidFill>
              </a:rPr>
              <a:t>akreditasyon</a:t>
            </a:r>
            <a:endParaRPr lang="tr-TR" sz="2800" dirty="0">
              <a:solidFill>
                <a:srgbClr val="92D050"/>
              </a:solidFill>
            </a:endParaRPr>
          </a:p>
        </p:txBody>
      </p:sp>
      <p:sp>
        <p:nvSpPr>
          <p:cNvPr id="6" name="İçerik Yer Tutucusu 5"/>
          <p:cNvSpPr>
            <a:spLocks noGrp="1"/>
          </p:cNvSpPr>
          <p:nvPr>
            <p:ph sz="quarter" idx="4"/>
          </p:nvPr>
        </p:nvSpPr>
        <p:spPr>
          <a:xfrm>
            <a:off x="4629150" y="1681163"/>
            <a:ext cx="3887391" cy="4508500"/>
          </a:xfrm>
        </p:spPr>
        <p:txBody>
          <a:bodyPr>
            <a:normAutofit/>
          </a:bodyPr>
          <a:lstStyle/>
          <a:p>
            <a:endParaRPr lang="tr-TR" dirty="0" smtClean="0"/>
          </a:p>
          <a:p>
            <a:r>
              <a:rPr lang="tr-TR" sz="2500" dirty="0" smtClean="0"/>
              <a:t>yüksek </a:t>
            </a:r>
            <a:r>
              <a:rPr lang="tr-TR" sz="2500" dirty="0"/>
              <a:t>öğretim kurumu tarafından uygulanan </a:t>
            </a:r>
            <a:r>
              <a:rPr lang="tr-TR" sz="2500" dirty="0" smtClean="0"/>
              <a:t>herhangi </a:t>
            </a:r>
            <a:r>
              <a:rPr lang="tr-TR" sz="2500" dirty="0"/>
              <a:t>bir programın (örneğin, lisans eğitimi, yüksek lisans eğitimi ya da doktora eğitimi) kalite ve mükemmeliyet </a:t>
            </a:r>
            <a:r>
              <a:rPr lang="tr-TR" sz="2500" dirty="0" smtClean="0"/>
              <a:t>standartlarına </a:t>
            </a:r>
            <a:r>
              <a:rPr lang="tr-TR" sz="2500" dirty="0"/>
              <a:t>uygun olduğunu ortaya koymayı amaçlayan bir akreditasyon türüdür.</a:t>
            </a:r>
          </a:p>
          <a:p>
            <a:endParaRPr lang="tr-TR" dirty="0"/>
          </a:p>
        </p:txBody>
      </p:sp>
    </p:spTree>
    <p:extLst>
      <p:ext uri="{BB962C8B-B14F-4D97-AF65-F5344CB8AC3E}">
        <p14:creationId xmlns:p14="http://schemas.microsoft.com/office/powerpoint/2010/main" val="330021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r>
              <a:rPr lang="tr-TR" sz="2800" dirty="0" smtClean="0"/>
              <a:t>KAP </a:t>
            </a:r>
            <a:r>
              <a:rPr lang="tr-TR" sz="2800" dirty="0"/>
              <a:t>Yükseköğretim Kalite Kurulu tarafından oluşturulan değerlendirme takımları tarafından </a:t>
            </a:r>
          </a:p>
          <a:p>
            <a:pPr lvl="1"/>
            <a:r>
              <a:rPr lang="tr-TR" sz="2500" dirty="0" smtClean="0"/>
              <a:t>Kurumsal Dış Değerlendirme ve Akreditasyon Ölçütleri ile</a:t>
            </a:r>
          </a:p>
          <a:p>
            <a:pPr lvl="1"/>
            <a:r>
              <a:rPr lang="tr-TR" sz="2500" dirty="0" smtClean="0"/>
              <a:t>Kurumsal Dış Değerlendirme ve Akreditasyon Kılavuzu</a:t>
            </a:r>
          </a:p>
          <a:p>
            <a:pPr marL="0" indent="0">
              <a:buNone/>
            </a:pPr>
            <a:r>
              <a:rPr lang="tr-TR" sz="2800" dirty="0" smtClean="0"/>
              <a:t> </a:t>
            </a:r>
            <a:r>
              <a:rPr lang="tr-TR" sz="2800" dirty="0"/>
              <a:t>kapsamında yürütülmektedir.</a:t>
            </a:r>
          </a:p>
        </p:txBody>
      </p:sp>
      <p:sp>
        <p:nvSpPr>
          <p:cNvPr id="4" name="Unvan 1"/>
          <p:cNvSpPr>
            <a:spLocks noGrp="1"/>
          </p:cNvSpPr>
          <p:nvPr>
            <p:ph type="title"/>
          </p:nvPr>
        </p:nvSpPr>
        <p:spPr>
          <a:xfrm>
            <a:off x="628650" y="1196752"/>
            <a:ext cx="7886700" cy="831626"/>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119625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2493</TotalTime>
  <Words>2112</Words>
  <Application>Microsoft Office PowerPoint</Application>
  <PresentationFormat>Ekran Gösterisi (4:3)</PresentationFormat>
  <Paragraphs>289</Paragraphs>
  <Slides>33</Slides>
  <Notes>10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Calibri Light</vt:lpstr>
      <vt:lpstr>Times New Roman</vt:lpstr>
      <vt:lpstr>Wingdings</vt:lpstr>
      <vt:lpstr>Office Teması</vt:lpstr>
      <vt:lpstr> PROGRAM AKREDİTASYONU BİLGİLENDİRME TOPLANTISI  Kasım 2021</vt:lpstr>
      <vt:lpstr>Akreditasyon Nedir?</vt:lpstr>
      <vt:lpstr>PowerPoint Sunusu</vt:lpstr>
      <vt:lpstr>Akreditasyon Ne İşe Yarar?</vt:lpstr>
      <vt:lpstr>Akreditasyonun Amaçları</vt:lpstr>
      <vt:lpstr>PowerPoint Sunusu</vt:lpstr>
      <vt:lpstr>PowerPoint Sunusu</vt:lpstr>
      <vt:lpstr>PowerPoint Sunusu</vt:lpstr>
      <vt:lpstr>1) Kurumsal Akreditasyon Programı (KAP)</vt:lpstr>
      <vt:lpstr>1) Kurumsal Akreditasyon Programı (KAP)</vt:lpstr>
      <vt:lpstr>PowerPoint Sunusu</vt:lpstr>
      <vt:lpstr>1) Kurumsal Akreditasyon Programı (KAP)</vt:lpstr>
      <vt:lpstr>Kurumsal Dış Değerlendirme ve Akreditasyon Ölçütleri</vt:lpstr>
      <vt:lpstr>Kurumsal Dış Değerlendirme ve Akreditasyon Ölçütleri</vt:lpstr>
      <vt:lpstr>Kurumsal Dış Değerlendirme ve Akreditasyon Ölçütleri</vt:lpstr>
      <vt:lpstr>Kurumsal Dış Değerlendirme ve Akreditasyon Ölçütleri</vt:lpstr>
      <vt:lpstr>Kurumsal Dış Değerlendirme ve Akreditasyon Ölçütleri</vt:lpstr>
      <vt:lpstr>Süreç Nasıl İşliyor?</vt:lpstr>
      <vt:lpstr>1) Programa Dönük Akreditasyon</vt:lpstr>
      <vt:lpstr>PowerPoint Sunusu</vt:lpstr>
      <vt:lpstr>PowerPoint Sunusu</vt:lpstr>
      <vt:lpstr>PowerPoint Sunusu</vt:lpstr>
      <vt:lpstr>PowerPoint Sunusu</vt:lpstr>
      <vt:lpstr>PowerPoint Sunusu</vt:lpstr>
      <vt:lpstr>PowerPoint Sunusu</vt:lpstr>
      <vt:lpstr>PowerPoint Sunusu</vt:lpstr>
      <vt:lpstr>PowerPoint Sunusu</vt:lpstr>
      <vt:lpstr>Örnek Akreditasyon Standartları</vt:lpstr>
      <vt:lpstr>Örnek Akreditasyon Standartları</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Süreçleri</dc:title>
  <dc:creator>murat</dc:creator>
  <cp:lastModifiedBy>USER</cp:lastModifiedBy>
  <cp:revision>220</cp:revision>
  <dcterms:created xsi:type="dcterms:W3CDTF">2014-10-12T08:32:03Z</dcterms:created>
  <dcterms:modified xsi:type="dcterms:W3CDTF">2022-03-09T08:07:15Z</dcterms:modified>
</cp:coreProperties>
</file>