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95" r:id="rId2"/>
    <p:sldId id="347" r:id="rId3"/>
    <p:sldId id="391" r:id="rId4"/>
    <p:sldId id="392" r:id="rId5"/>
    <p:sldId id="393" r:id="rId6"/>
    <p:sldId id="394" r:id="rId7"/>
    <p:sldId id="395" r:id="rId8"/>
    <p:sldId id="396" r:id="rId9"/>
    <p:sldId id="390" r:id="rId10"/>
    <p:sldId id="350" r:id="rId11"/>
    <p:sldId id="351" r:id="rId12"/>
    <p:sldId id="356" r:id="rId13"/>
    <p:sldId id="353" r:id="rId14"/>
    <p:sldId id="354" r:id="rId15"/>
    <p:sldId id="367" r:id="rId16"/>
    <p:sldId id="366" r:id="rId17"/>
    <p:sldId id="365" r:id="rId18"/>
    <p:sldId id="368" r:id="rId19"/>
    <p:sldId id="369" r:id="rId20"/>
    <p:sldId id="370" r:id="rId21"/>
    <p:sldId id="371" r:id="rId22"/>
    <p:sldId id="372" r:id="rId23"/>
    <p:sldId id="373" r:id="rId24"/>
    <p:sldId id="374" r:id="rId25"/>
    <p:sldId id="348" r:id="rId26"/>
    <p:sldId id="387" r:id="rId27"/>
    <p:sldId id="343" r:id="rId28"/>
    <p:sldId id="388" r:id="rId29"/>
    <p:sldId id="389" r:id="rId30"/>
    <p:sldId id="375" r:id="rId31"/>
    <p:sldId id="376" r:id="rId32"/>
    <p:sldId id="338" r:id="rId33"/>
    <p:sldId id="359"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17" autoAdjust="0"/>
    <p:restoredTop sz="87792" autoAdjust="0"/>
  </p:normalViewPr>
  <p:slideViewPr>
    <p:cSldViewPr>
      <p:cViewPr varScale="1">
        <p:scale>
          <a:sx n="89" d="100"/>
          <a:sy n="89" d="100"/>
        </p:scale>
        <p:origin x="1306"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438AAD-1851-400B-9243-30C9B1E8363F}"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tr-TR"/>
        </a:p>
      </dgm:t>
    </dgm:pt>
    <dgm:pt modelId="{7709B7AD-8DA5-4ACB-8EB8-CFF0168F33CE}">
      <dgm:prSet phldrT="[Metin]"/>
      <dgm:spPr/>
      <dgm:t>
        <a:bodyPr/>
        <a:lstStyle/>
        <a:p>
          <a:r>
            <a:rPr lang="tr-TR" b="1" dirty="0" smtClean="0">
              <a:solidFill>
                <a:srgbClr val="FF0000"/>
              </a:solidFill>
            </a:rPr>
            <a:t>Akreditasyon</a:t>
          </a:r>
          <a:endParaRPr lang="tr-TR" b="1" dirty="0">
            <a:solidFill>
              <a:srgbClr val="FF0000"/>
            </a:solidFill>
          </a:endParaRPr>
        </a:p>
      </dgm:t>
    </dgm:pt>
    <dgm:pt modelId="{1F8454A4-3ED2-44F4-93ED-FA04CD81909B}" type="parTrans" cxnId="{13326E56-E62C-481C-BDC3-5BC4D0D82875}">
      <dgm:prSet/>
      <dgm:spPr/>
      <dgm:t>
        <a:bodyPr/>
        <a:lstStyle/>
        <a:p>
          <a:endParaRPr lang="tr-TR"/>
        </a:p>
      </dgm:t>
    </dgm:pt>
    <dgm:pt modelId="{BE6B2EB6-9262-4D70-BDDB-B0A8BF1F0AA4}" type="sibTrans" cxnId="{13326E56-E62C-481C-BDC3-5BC4D0D82875}">
      <dgm:prSet/>
      <dgm:spPr/>
      <dgm:t>
        <a:bodyPr/>
        <a:lstStyle/>
        <a:p>
          <a:endParaRPr lang="tr-TR"/>
        </a:p>
      </dgm:t>
    </dgm:pt>
    <dgm:pt modelId="{F8901864-C864-48A0-89B5-C7B7F34D54B5}">
      <dgm:prSet phldrT="[Metin]"/>
      <dgm:spPr/>
      <dgm:t>
        <a:bodyPr/>
        <a:lstStyle/>
        <a:p>
          <a:r>
            <a:rPr lang="tr-TR" dirty="0" smtClean="0"/>
            <a:t>Kurumsal Akreditasyon</a:t>
          </a:r>
          <a:endParaRPr lang="tr-TR" dirty="0"/>
        </a:p>
      </dgm:t>
    </dgm:pt>
    <dgm:pt modelId="{C45A9A40-D942-4C48-B04C-75DCC848AA6E}" type="parTrans" cxnId="{324147CA-9647-4F86-998F-88948EC47AA7}">
      <dgm:prSet/>
      <dgm:spPr/>
      <dgm:t>
        <a:bodyPr/>
        <a:lstStyle/>
        <a:p>
          <a:endParaRPr lang="tr-TR"/>
        </a:p>
      </dgm:t>
    </dgm:pt>
    <dgm:pt modelId="{C42A06AE-0D20-47C6-AA47-DA9BDBAA931F}" type="sibTrans" cxnId="{324147CA-9647-4F86-998F-88948EC47AA7}">
      <dgm:prSet/>
      <dgm:spPr/>
      <dgm:t>
        <a:bodyPr/>
        <a:lstStyle/>
        <a:p>
          <a:endParaRPr lang="tr-TR"/>
        </a:p>
      </dgm:t>
    </dgm:pt>
    <dgm:pt modelId="{A2B38EFC-2AAA-4545-BD51-AB42851A1C0E}">
      <dgm:prSet phldrT="[Metin]"/>
      <dgm:spPr/>
      <dgm:t>
        <a:bodyPr/>
        <a:lstStyle/>
        <a:p>
          <a:r>
            <a:rPr lang="tr-TR" dirty="0" smtClean="0"/>
            <a:t>Program Akreditasyonu</a:t>
          </a:r>
          <a:endParaRPr lang="tr-TR" dirty="0"/>
        </a:p>
      </dgm:t>
    </dgm:pt>
    <dgm:pt modelId="{5B2333CA-6D28-4411-AADF-87D12E9AA982}" type="parTrans" cxnId="{3C5CAAE4-F929-4501-8198-AFAB693173C7}">
      <dgm:prSet/>
      <dgm:spPr/>
      <dgm:t>
        <a:bodyPr/>
        <a:lstStyle/>
        <a:p>
          <a:endParaRPr lang="tr-TR"/>
        </a:p>
      </dgm:t>
    </dgm:pt>
    <dgm:pt modelId="{03FA9AD3-CDAC-4534-8697-C79D5871C3F1}" type="sibTrans" cxnId="{3C5CAAE4-F929-4501-8198-AFAB693173C7}">
      <dgm:prSet/>
      <dgm:spPr/>
      <dgm:t>
        <a:bodyPr/>
        <a:lstStyle/>
        <a:p>
          <a:endParaRPr lang="tr-TR"/>
        </a:p>
      </dgm:t>
    </dgm:pt>
    <dgm:pt modelId="{7AD3B666-9426-4E21-95D9-2A912DD22761}" type="pres">
      <dgm:prSet presAssocID="{9F438AAD-1851-400B-9243-30C9B1E8363F}" presName="hierChild1" presStyleCnt="0">
        <dgm:presLayoutVars>
          <dgm:orgChart val="1"/>
          <dgm:chPref val="1"/>
          <dgm:dir/>
          <dgm:animOne val="branch"/>
          <dgm:animLvl val="lvl"/>
          <dgm:resizeHandles/>
        </dgm:presLayoutVars>
      </dgm:prSet>
      <dgm:spPr/>
      <dgm:t>
        <a:bodyPr/>
        <a:lstStyle/>
        <a:p>
          <a:endParaRPr lang="tr-TR"/>
        </a:p>
      </dgm:t>
    </dgm:pt>
    <dgm:pt modelId="{E97AB21A-7A53-4FCD-8697-E2AEBAB1D823}" type="pres">
      <dgm:prSet presAssocID="{7709B7AD-8DA5-4ACB-8EB8-CFF0168F33CE}" presName="hierRoot1" presStyleCnt="0">
        <dgm:presLayoutVars>
          <dgm:hierBranch val="init"/>
        </dgm:presLayoutVars>
      </dgm:prSet>
      <dgm:spPr/>
      <dgm:t>
        <a:bodyPr/>
        <a:lstStyle/>
        <a:p>
          <a:endParaRPr lang="tr-TR"/>
        </a:p>
      </dgm:t>
    </dgm:pt>
    <dgm:pt modelId="{5A88014D-2AAB-47F1-BB57-4629807AB910}" type="pres">
      <dgm:prSet presAssocID="{7709B7AD-8DA5-4ACB-8EB8-CFF0168F33CE}" presName="rootComposite1" presStyleCnt="0"/>
      <dgm:spPr/>
      <dgm:t>
        <a:bodyPr/>
        <a:lstStyle/>
        <a:p>
          <a:endParaRPr lang="tr-TR"/>
        </a:p>
      </dgm:t>
    </dgm:pt>
    <dgm:pt modelId="{511AB95C-1C53-4A51-A86D-5B8EADD70331}" type="pres">
      <dgm:prSet presAssocID="{7709B7AD-8DA5-4ACB-8EB8-CFF0168F33CE}" presName="rootText1" presStyleLbl="node0" presStyleIdx="0" presStyleCnt="1">
        <dgm:presLayoutVars>
          <dgm:chPref val="3"/>
        </dgm:presLayoutVars>
      </dgm:prSet>
      <dgm:spPr/>
      <dgm:t>
        <a:bodyPr/>
        <a:lstStyle/>
        <a:p>
          <a:endParaRPr lang="tr-TR"/>
        </a:p>
      </dgm:t>
    </dgm:pt>
    <dgm:pt modelId="{9B603A1A-CC2D-48BE-9356-CA832AAD85E2}" type="pres">
      <dgm:prSet presAssocID="{7709B7AD-8DA5-4ACB-8EB8-CFF0168F33CE}" presName="rootConnector1" presStyleLbl="node1" presStyleIdx="0" presStyleCnt="0"/>
      <dgm:spPr/>
      <dgm:t>
        <a:bodyPr/>
        <a:lstStyle/>
        <a:p>
          <a:endParaRPr lang="tr-TR"/>
        </a:p>
      </dgm:t>
    </dgm:pt>
    <dgm:pt modelId="{C73E7706-4D1F-427F-8811-5E6D1F9D4B5E}" type="pres">
      <dgm:prSet presAssocID="{7709B7AD-8DA5-4ACB-8EB8-CFF0168F33CE}" presName="hierChild2" presStyleCnt="0"/>
      <dgm:spPr/>
      <dgm:t>
        <a:bodyPr/>
        <a:lstStyle/>
        <a:p>
          <a:endParaRPr lang="tr-TR"/>
        </a:p>
      </dgm:t>
    </dgm:pt>
    <dgm:pt modelId="{FFF0B64B-8319-4FA7-8922-DE1E64CB5954}" type="pres">
      <dgm:prSet presAssocID="{C45A9A40-D942-4C48-B04C-75DCC848AA6E}" presName="Name37" presStyleLbl="parChTrans1D2" presStyleIdx="0" presStyleCnt="2"/>
      <dgm:spPr/>
      <dgm:t>
        <a:bodyPr/>
        <a:lstStyle/>
        <a:p>
          <a:endParaRPr lang="tr-TR"/>
        </a:p>
      </dgm:t>
    </dgm:pt>
    <dgm:pt modelId="{5B70C7EC-5747-48F4-851F-F624D68E3D1D}" type="pres">
      <dgm:prSet presAssocID="{F8901864-C864-48A0-89B5-C7B7F34D54B5}" presName="hierRoot2" presStyleCnt="0">
        <dgm:presLayoutVars>
          <dgm:hierBranch val="init"/>
        </dgm:presLayoutVars>
      </dgm:prSet>
      <dgm:spPr/>
      <dgm:t>
        <a:bodyPr/>
        <a:lstStyle/>
        <a:p>
          <a:endParaRPr lang="tr-TR"/>
        </a:p>
      </dgm:t>
    </dgm:pt>
    <dgm:pt modelId="{A42935B7-BC13-46F2-8375-8D002A72B5F1}" type="pres">
      <dgm:prSet presAssocID="{F8901864-C864-48A0-89B5-C7B7F34D54B5}" presName="rootComposite" presStyleCnt="0"/>
      <dgm:spPr/>
      <dgm:t>
        <a:bodyPr/>
        <a:lstStyle/>
        <a:p>
          <a:endParaRPr lang="tr-TR"/>
        </a:p>
      </dgm:t>
    </dgm:pt>
    <dgm:pt modelId="{0673BB2D-6331-4590-8ADA-F602AD8D5DC5}" type="pres">
      <dgm:prSet presAssocID="{F8901864-C864-48A0-89B5-C7B7F34D54B5}" presName="rootText" presStyleLbl="node2" presStyleIdx="0" presStyleCnt="2">
        <dgm:presLayoutVars>
          <dgm:chPref val="3"/>
        </dgm:presLayoutVars>
      </dgm:prSet>
      <dgm:spPr/>
      <dgm:t>
        <a:bodyPr/>
        <a:lstStyle/>
        <a:p>
          <a:endParaRPr lang="tr-TR"/>
        </a:p>
      </dgm:t>
    </dgm:pt>
    <dgm:pt modelId="{5B4DFE56-B4E1-4FFF-93CB-5755C6B04DCC}" type="pres">
      <dgm:prSet presAssocID="{F8901864-C864-48A0-89B5-C7B7F34D54B5}" presName="rootConnector" presStyleLbl="node2" presStyleIdx="0" presStyleCnt="2"/>
      <dgm:spPr/>
      <dgm:t>
        <a:bodyPr/>
        <a:lstStyle/>
        <a:p>
          <a:endParaRPr lang="tr-TR"/>
        </a:p>
      </dgm:t>
    </dgm:pt>
    <dgm:pt modelId="{AB825046-7F2F-4354-A306-4F2E0E517D0B}" type="pres">
      <dgm:prSet presAssocID="{F8901864-C864-48A0-89B5-C7B7F34D54B5}" presName="hierChild4" presStyleCnt="0"/>
      <dgm:spPr/>
      <dgm:t>
        <a:bodyPr/>
        <a:lstStyle/>
        <a:p>
          <a:endParaRPr lang="tr-TR"/>
        </a:p>
      </dgm:t>
    </dgm:pt>
    <dgm:pt modelId="{E924FF46-96D1-40B5-A1D1-286E4C23077F}" type="pres">
      <dgm:prSet presAssocID="{F8901864-C864-48A0-89B5-C7B7F34D54B5}" presName="hierChild5" presStyleCnt="0"/>
      <dgm:spPr/>
      <dgm:t>
        <a:bodyPr/>
        <a:lstStyle/>
        <a:p>
          <a:endParaRPr lang="tr-TR"/>
        </a:p>
      </dgm:t>
    </dgm:pt>
    <dgm:pt modelId="{F00C7751-413A-4CB8-9F49-47B371E5D829}" type="pres">
      <dgm:prSet presAssocID="{5B2333CA-6D28-4411-AADF-87D12E9AA982}" presName="Name37" presStyleLbl="parChTrans1D2" presStyleIdx="1" presStyleCnt="2"/>
      <dgm:spPr/>
      <dgm:t>
        <a:bodyPr/>
        <a:lstStyle/>
        <a:p>
          <a:endParaRPr lang="tr-TR"/>
        </a:p>
      </dgm:t>
    </dgm:pt>
    <dgm:pt modelId="{533DB870-7852-4B54-8A89-BCCD17E846F3}" type="pres">
      <dgm:prSet presAssocID="{A2B38EFC-2AAA-4545-BD51-AB42851A1C0E}" presName="hierRoot2" presStyleCnt="0">
        <dgm:presLayoutVars>
          <dgm:hierBranch val="init"/>
        </dgm:presLayoutVars>
      </dgm:prSet>
      <dgm:spPr/>
      <dgm:t>
        <a:bodyPr/>
        <a:lstStyle/>
        <a:p>
          <a:endParaRPr lang="tr-TR"/>
        </a:p>
      </dgm:t>
    </dgm:pt>
    <dgm:pt modelId="{75796387-0DD2-42B4-9F0A-CE2FC055B7C8}" type="pres">
      <dgm:prSet presAssocID="{A2B38EFC-2AAA-4545-BD51-AB42851A1C0E}" presName="rootComposite" presStyleCnt="0"/>
      <dgm:spPr/>
      <dgm:t>
        <a:bodyPr/>
        <a:lstStyle/>
        <a:p>
          <a:endParaRPr lang="tr-TR"/>
        </a:p>
      </dgm:t>
    </dgm:pt>
    <dgm:pt modelId="{98E30C22-FFF5-4ADB-823F-CDB7472EF076}" type="pres">
      <dgm:prSet presAssocID="{A2B38EFC-2AAA-4545-BD51-AB42851A1C0E}" presName="rootText" presStyleLbl="node2" presStyleIdx="1" presStyleCnt="2">
        <dgm:presLayoutVars>
          <dgm:chPref val="3"/>
        </dgm:presLayoutVars>
      </dgm:prSet>
      <dgm:spPr/>
      <dgm:t>
        <a:bodyPr/>
        <a:lstStyle/>
        <a:p>
          <a:endParaRPr lang="tr-TR"/>
        </a:p>
      </dgm:t>
    </dgm:pt>
    <dgm:pt modelId="{BAF3BA77-4F7E-4199-B8C3-7DAB9581FF56}" type="pres">
      <dgm:prSet presAssocID="{A2B38EFC-2AAA-4545-BD51-AB42851A1C0E}" presName="rootConnector" presStyleLbl="node2" presStyleIdx="1" presStyleCnt="2"/>
      <dgm:spPr/>
      <dgm:t>
        <a:bodyPr/>
        <a:lstStyle/>
        <a:p>
          <a:endParaRPr lang="tr-TR"/>
        </a:p>
      </dgm:t>
    </dgm:pt>
    <dgm:pt modelId="{5B60164F-39C8-4353-9C23-F68F0424372B}" type="pres">
      <dgm:prSet presAssocID="{A2B38EFC-2AAA-4545-BD51-AB42851A1C0E}" presName="hierChild4" presStyleCnt="0"/>
      <dgm:spPr/>
      <dgm:t>
        <a:bodyPr/>
        <a:lstStyle/>
        <a:p>
          <a:endParaRPr lang="tr-TR"/>
        </a:p>
      </dgm:t>
    </dgm:pt>
    <dgm:pt modelId="{0742CE6F-AE1D-476D-A003-BD94E845C3D1}" type="pres">
      <dgm:prSet presAssocID="{A2B38EFC-2AAA-4545-BD51-AB42851A1C0E}" presName="hierChild5" presStyleCnt="0"/>
      <dgm:spPr/>
      <dgm:t>
        <a:bodyPr/>
        <a:lstStyle/>
        <a:p>
          <a:endParaRPr lang="tr-TR"/>
        </a:p>
      </dgm:t>
    </dgm:pt>
    <dgm:pt modelId="{42C965C2-7CB9-47D7-9DFD-67262F08C918}" type="pres">
      <dgm:prSet presAssocID="{7709B7AD-8DA5-4ACB-8EB8-CFF0168F33CE}" presName="hierChild3" presStyleCnt="0"/>
      <dgm:spPr/>
      <dgm:t>
        <a:bodyPr/>
        <a:lstStyle/>
        <a:p>
          <a:endParaRPr lang="tr-TR"/>
        </a:p>
      </dgm:t>
    </dgm:pt>
  </dgm:ptLst>
  <dgm:cxnLst>
    <dgm:cxn modelId="{13326E56-E62C-481C-BDC3-5BC4D0D82875}" srcId="{9F438AAD-1851-400B-9243-30C9B1E8363F}" destId="{7709B7AD-8DA5-4ACB-8EB8-CFF0168F33CE}" srcOrd="0" destOrd="0" parTransId="{1F8454A4-3ED2-44F4-93ED-FA04CD81909B}" sibTransId="{BE6B2EB6-9262-4D70-BDDB-B0A8BF1F0AA4}"/>
    <dgm:cxn modelId="{77EAB9DA-1941-4123-A948-42CDF93591EC}" type="presOf" srcId="{5B2333CA-6D28-4411-AADF-87D12E9AA982}" destId="{F00C7751-413A-4CB8-9F49-47B371E5D829}" srcOrd="0" destOrd="0" presId="urn:microsoft.com/office/officeart/2005/8/layout/orgChart1"/>
    <dgm:cxn modelId="{324147CA-9647-4F86-998F-88948EC47AA7}" srcId="{7709B7AD-8DA5-4ACB-8EB8-CFF0168F33CE}" destId="{F8901864-C864-48A0-89B5-C7B7F34D54B5}" srcOrd="0" destOrd="0" parTransId="{C45A9A40-D942-4C48-B04C-75DCC848AA6E}" sibTransId="{C42A06AE-0D20-47C6-AA47-DA9BDBAA931F}"/>
    <dgm:cxn modelId="{88742F84-E818-4300-88F8-8D1F754C55A8}" type="presOf" srcId="{7709B7AD-8DA5-4ACB-8EB8-CFF0168F33CE}" destId="{9B603A1A-CC2D-48BE-9356-CA832AAD85E2}" srcOrd="1" destOrd="0" presId="urn:microsoft.com/office/officeart/2005/8/layout/orgChart1"/>
    <dgm:cxn modelId="{FC9CE7C2-4AA5-45CB-8426-B585FF2F72D0}" type="presOf" srcId="{A2B38EFC-2AAA-4545-BD51-AB42851A1C0E}" destId="{98E30C22-FFF5-4ADB-823F-CDB7472EF076}" srcOrd="0" destOrd="0" presId="urn:microsoft.com/office/officeart/2005/8/layout/orgChart1"/>
    <dgm:cxn modelId="{A93C3B31-5788-4C0D-A527-4E2E325C93A7}" type="presOf" srcId="{C45A9A40-D942-4C48-B04C-75DCC848AA6E}" destId="{FFF0B64B-8319-4FA7-8922-DE1E64CB5954}" srcOrd="0" destOrd="0" presId="urn:microsoft.com/office/officeart/2005/8/layout/orgChart1"/>
    <dgm:cxn modelId="{C1A0ECC7-090A-4550-A7CB-C5BA145BED2A}" type="presOf" srcId="{9F438AAD-1851-400B-9243-30C9B1E8363F}" destId="{7AD3B666-9426-4E21-95D9-2A912DD22761}" srcOrd="0" destOrd="0" presId="urn:microsoft.com/office/officeart/2005/8/layout/orgChart1"/>
    <dgm:cxn modelId="{D1145E2D-4D94-4C1D-AB12-4A519986822E}" type="presOf" srcId="{F8901864-C864-48A0-89B5-C7B7F34D54B5}" destId="{0673BB2D-6331-4590-8ADA-F602AD8D5DC5}" srcOrd="0" destOrd="0" presId="urn:microsoft.com/office/officeart/2005/8/layout/orgChart1"/>
    <dgm:cxn modelId="{3C5CAAE4-F929-4501-8198-AFAB693173C7}" srcId="{7709B7AD-8DA5-4ACB-8EB8-CFF0168F33CE}" destId="{A2B38EFC-2AAA-4545-BD51-AB42851A1C0E}" srcOrd="1" destOrd="0" parTransId="{5B2333CA-6D28-4411-AADF-87D12E9AA982}" sibTransId="{03FA9AD3-CDAC-4534-8697-C79D5871C3F1}"/>
    <dgm:cxn modelId="{B93228F0-20CC-4D7F-81C2-E6AD4ADD0682}" type="presOf" srcId="{F8901864-C864-48A0-89B5-C7B7F34D54B5}" destId="{5B4DFE56-B4E1-4FFF-93CB-5755C6B04DCC}" srcOrd="1" destOrd="0" presId="urn:microsoft.com/office/officeart/2005/8/layout/orgChart1"/>
    <dgm:cxn modelId="{C1632999-2532-4B90-B280-9C2B726C4C59}" type="presOf" srcId="{7709B7AD-8DA5-4ACB-8EB8-CFF0168F33CE}" destId="{511AB95C-1C53-4A51-A86D-5B8EADD70331}" srcOrd="0" destOrd="0" presId="urn:microsoft.com/office/officeart/2005/8/layout/orgChart1"/>
    <dgm:cxn modelId="{17B1A391-2028-43F9-B5A7-E350EA3191B4}" type="presOf" srcId="{A2B38EFC-2AAA-4545-BD51-AB42851A1C0E}" destId="{BAF3BA77-4F7E-4199-B8C3-7DAB9581FF56}" srcOrd="1" destOrd="0" presId="urn:microsoft.com/office/officeart/2005/8/layout/orgChart1"/>
    <dgm:cxn modelId="{8ED9CBB8-5846-448D-8F18-995EB925D450}" type="presParOf" srcId="{7AD3B666-9426-4E21-95D9-2A912DD22761}" destId="{E97AB21A-7A53-4FCD-8697-E2AEBAB1D823}" srcOrd="0" destOrd="0" presId="urn:microsoft.com/office/officeart/2005/8/layout/orgChart1"/>
    <dgm:cxn modelId="{D0858DA0-7755-4802-BF9B-BC2CCEE1C594}" type="presParOf" srcId="{E97AB21A-7A53-4FCD-8697-E2AEBAB1D823}" destId="{5A88014D-2AAB-47F1-BB57-4629807AB910}" srcOrd="0" destOrd="0" presId="urn:microsoft.com/office/officeart/2005/8/layout/orgChart1"/>
    <dgm:cxn modelId="{8870C7C6-76FA-47DF-B798-CEDF6B6C3F87}" type="presParOf" srcId="{5A88014D-2AAB-47F1-BB57-4629807AB910}" destId="{511AB95C-1C53-4A51-A86D-5B8EADD70331}" srcOrd="0" destOrd="0" presId="urn:microsoft.com/office/officeart/2005/8/layout/orgChart1"/>
    <dgm:cxn modelId="{7C4B63E1-0CC3-4207-B421-17C33492D276}" type="presParOf" srcId="{5A88014D-2AAB-47F1-BB57-4629807AB910}" destId="{9B603A1A-CC2D-48BE-9356-CA832AAD85E2}" srcOrd="1" destOrd="0" presId="urn:microsoft.com/office/officeart/2005/8/layout/orgChart1"/>
    <dgm:cxn modelId="{A66CB324-E7CD-4AE6-8B45-E59D8893A823}" type="presParOf" srcId="{E97AB21A-7A53-4FCD-8697-E2AEBAB1D823}" destId="{C73E7706-4D1F-427F-8811-5E6D1F9D4B5E}" srcOrd="1" destOrd="0" presId="urn:microsoft.com/office/officeart/2005/8/layout/orgChart1"/>
    <dgm:cxn modelId="{4D02926E-B659-4E4B-B520-1AAE1BD34E83}" type="presParOf" srcId="{C73E7706-4D1F-427F-8811-5E6D1F9D4B5E}" destId="{FFF0B64B-8319-4FA7-8922-DE1E64CB5954}" srcOrd="0" destOrd="0" presId="urn:microsoft.com/office/officeart/2005/8/layout/orgChart1"/>
    <dgm:cxn modelId="{C5650EE4-85DA-4374-9173-D39F82576CCD}" type="presParOf" srcId="{C73E7706-4D1F-427F-8811-5E6D1F9D4B5E}" destId="{5B70C7EC-5747-48F4-851F-F624D68E3D1D}" srcOrd="1" destOrd="0" presId="urn:microsoft.com/office/officeart/2005/8/layout/orgChart1"/>
    <dgm:cxn modelId="{CE0B3DC6-8800-452C-8F55-A7E5F24CB2E2}" type="presParOf" srcId="{5B70C7EC-5747-48F4-851F-F624D68E3D1D}" destId="{A42935B7-BC13-46F2-8375-8D002A72B5F1}" srcOrd="0" destOrd="0" presId="urn:microsoft.com/office/officeart/2005/8/layout/orgChart1"/>
    <dgm:cxn modelId="{ACC2197D-7116-4869-9CA6-5DB8339AD3D0}" type="presParOf" srcId="{A42935B7-BC13-46F2-8375-8D002A72B5F1}" destId="{0673BB2D-6331-4590-8ADA-F602AD8D5DC5}" srcOrd="0" destOrd="0" presId="urn:microsoft.com/office/officeart/2005/8/layout/orgChart1"/>
    <dgm:cxn modelId="{87AE2646-4F87-4050-BE38-3C83FF939B4A}" type="presParOf" srcId="{A42935B7-BC13-46F2-8375-8D002A72B5F1}" destId="{5B4DFE56-B4E1-4FFF-93CB-5755C6B04DCC}" srcOrd="1" destOrd="0" presId="urn:microsoft.com/office/officeart/2005/8/layout/orgChart1"/>
    <dgm:cxn modelId="{EAC5081C-1CA3-4763-BF73-6FCCCF9684B9}" type="presParOf" srcId="{5B70C7EC-5747-48F4-851F-F624D68E3D1D}" destId="{AB825046-7F2F-4354-A306-4F2E0E517D0B}" srcOrd="1" destOrd="0" presId="urn:microsoft.com/office/officeart/2005/8/layout/orgChart1"/>
    <dgm:cxn modelId="{67A77236-9FDE-48E2-8BC5-59E10D80487A}" type="presParOf" srcId="{5B70C7EC-5747-48F4-851F-F624D68E3D1D}" destId="{E924FF46-96D1-40B5-A1D1-286E4C23077F}" srcOrd="2" destOrd="0" presId="urn:microsoft.com/office/officeart/2005/8/layout/orgChart1"/>
    <dgm:cxn modelId="{BD04DC90-4EA1-4A69-9EFB-9736D45B12DD}" type="presParOf" srcId="{C73E7706-4D1F-427F-8811-5E6D1F9D4B5E}" destId="{F00C7751-413A-4CB8-9F49-47B371E5D829}" srcOrd="2" destOrd="0" presId="urn:microsoft.com/office/officeart/2005/8/layout/orgChart1"/>
    <dgm:cxn modelId="{F71CB2A2-E3C5-431C-8233-EE712798DA6E}" type="presParOf" srcId="{C73E7706-4D1F-427F-8811-5E6D1F9D4B5E}" destId="{533DB870-7852-4B54-8A89-BCCD17E846F3}" srcOrd="3" destOrd="0" presId="urn:microsoft.com/office/officeart/2005/8/layout/orgChart1"/>
    <dgm:cxn modelId="{853719F5-8BA2-4D48-BAFF-8E8EB7F630BF}" type="presParOf" srcId="{533DB870-7852-4B54-8A89-BCCD17E846F3}" destId="{75796387-0DD2-42B4-9F0A-CE2FC055B7C8}" srcOrd="0" destOrd="0" presId="urn:microsoft.com/office/officeart/2005/8/layout/orgChart1"/>
    <dgm:cxn modelId="{70304930-62CF-45E5-B89B-813C0D31170C}" type="presParOf" srcId="{75796387-0DD2-42B4-9F0A-CE2FC055B7C8}" destId="{98E30C22-FFF5-4ADB-823F-CDB7472EF076}" srcOrd="0" destOrd="0" presId="urn:microsoft.com/office/officeart/2005/8/layout/orgChart1"/>
    <dgm:cxn modelId="{11D854C7-B613-4BAA-BEE9-E732CFB0CDEB}" type="presParOf" srcId="{75796387-0DD2-42B4-9F0A-CE2FC055B7C8}" destId="{BAF3BA77-4F7E-4199-B8C3-7DAB9581FF56}" srcOrd="1" destOrd="0" presId="urn:microsoft.com/office/officeart/2005/8/layout/orgChart1"/>
    <dgm:cxn modelId="{C2483D6C-3A6B-4CE6-A854-6E07E919101B}" type="presParOf" srcId="{533DB870-7852-4B54-8A89-BCCD17E846F3}" destId="{5B60164F-39C8-4353-9C23-F68F0424372B}" srcOrd="1" destOrd="0" presId="urn:microsoft.com/office/officeart/2005/8/layout/orgChart1"/>
    <dgm:cxn modelId="{FA832F33-A994-470B-A804-3C266DAEC309}" type="presParOf" srcId="{533DB870-7852-4B54-8A89-BCCD17E846F3}" destId="{0742CE6F-AE1D-476D-A003-BD94E845C3D1}" srcOrd="2" destOrd="0" presId="urn:microsoft.com/office/officeart/2005/8/layout/orgChart1"/>
    <dgm:cxn modelId="{DACF4F40-8022-420B-B7BA-0E9F8DE59934}" type="presParOf" srcId="{E97AB21A-7A53-4FCD-8697-E2AEBAB1D823}" destId="{42C965C2-7CB9-47D7-9DFD-67262F08C91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94E927-CDDE-48C1-93A4-25D1C7603B47}"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tr-TR"/>
        </a:p>
      </dgm:t>
    </dgm:pt>
    <dgm:pt modelId="{C466D1BE-1085-48D4-B604-3C7388664EC8}">
      <dgm:prSet phldrT="[Metin]"/>
      <dgm:spPr/>
      <dgm:t>
        <a:bodyPr/>
        <a:lstStyle/>
        <a:p>
          <a:r>
            <a:rPr lang="tr-TR" dirty="0" smtClean="0"/>
            <a:t>KALİTE GÜVENCESİ SİSTEMİ (%20)</a:t>
          </a:r>
          <a:endParaRPr lang="tr-TR" dirty="0"/>
        </a:p>
      </dgm:t>
    </dgm:pt>
    <dgm:pt modelId="{FC5F2E0D-3E6C-48F6-AC42-A1EFD1A9FC3A}" type="parTrans" cxnId="{39D7D531-A188-4F32-B577-6D147FA29E3B}">
      <dgm:prSet/>
      <dgm:spPr/>
      <dgm:t>
        <a:bodyPr/>
        <a:lstStyle/>
        <a:p>
          <a:endParaRPr lang="tr-TR"/>
        </a:p>
      </dgm:t>
    </dgm:pt>
    <dgm:pt modelId="{584454A3-41B5-4EDD-BAC1-07EF61B17D1D}" type="sibTrans" cxnId="{39D7D531-A188-4F32-B577-6D147FA29E3B}">
      <dgm:prSet/>
      <dgm:spPr/>
      <dgm:t>
        <a:bodyPr/>
        <a:lstStyle/>
        <a:p>
          <a:endParaRPr lang="tr-TR"/>
        </a:p>
      </dgm:t>
    </dgm:pt>
    <dgm:pt modelId="{B9B8F272-17B2-4139-BB3D-D3CFDDDC81B7}">
      <dgm:prSet phldrT="[Metin]"/>
      <dgm:spPr/>
      <dgm:t>
        <a:bodyPr/>
        <a:lstStyle/>
        <a:p>
          <a:r>
            <a:rPr lang="tr-TR" dirty="0" smtClean="0"/>
            <a:t>Misyon ve Stratejik Amaçlar</a:t>
          </a:r>
          <a:endParaRPr lang="tr-TR" dirty="0"/>
        </a:p>
      </dgm:t>
    </dgm:pt>
    <dgm:pt modelId="{5D794C2A-525A-4A3C-B93F-165807DABDE5}" type="parTrans" cxnId="{87FFC2E5-882C-4B53-998F-6BB679FF2BBC}">
      <dgm:prSet/>
      <dgm:spPr/>
      <dgm:t>
        <a:bodyPr/>
        <a:lstStyle/>
        <a:p>
          <a:endParaRPr lang="tr-TR"/>
        </a:p>
      </dgm:t>
    </dgm:pt>
    <dgm:pt modelId="{945A9041-8312-4653-9339-DFCB5D45C529}" type="sibTrans" cxnId="{87FFC2E5-882C-4B53-998F-6BB679FF2BBC}">
      <dgm:prSet/>
      <dgm:spPr/>
      <dgm:t>
        <a:bodyPr/>
        <a:lstStyle/>
        <a:p>
          <a:endParaRPr lang="tr-TR"/>
        </a:p>
      </dgm:t>
    </dgm:pt>
    <dgm:pt modelId="{1F93A5D5-64BA-4289-BD58-C4800B0887AA}">
      <dgm:prSet phldrT="[Metin]"/>
      <dgm:spPr/>
      <dgm:t>
        <a:bodyPr/>
        <a:lstStyle/>
        <a:p>
          <a:r>
            <a:rPr lang="tr-TR" dirty="0" smtClean="0"/>
            <a:t>İç Kalite Güvencesi</a:t>
          </a:r>
          <a:endParaRPr lang="tr-TR" dirty="0"/>
        </a:p>
      </dgm:t>
    </dgm:pt>
    <dgm:pt modelId="{7A25B95E-D41D-4577-915D-53A5A49D6B8D}" type="parTrans" cxnId="{BF16F8AE-E7FE-4A11-910F-77EA7B066303}">
      <dgm:prSet/>
      <dgm:spPr/>
      <dgm:t>
        <a:bodyPr/>
        <a:lstStyle/>
        <a:p>
          <a:endParaRPr lang="tr-TR"/>
        </a:p>
      </dgm:t>
    </dgm:pt>
    <dgm:pt modelId="{C28C837D-2CD6-47DB-8A1C-10B03EBD560F}" type="sibTrans" cxnId="{BF16F8AE-E7FE-4A11-910F-77EA7B066303}">
      <dgm:prSet/>
      <dgm:spPr/>
      <dgm:t>
        <a:bodyPr/>
        <a:lstStyle/>
        <a:p>
          <a:endParaRPr lang="tr-TR"/>
        </a:p>
      </dgm:t>
    </dgm:pt>
    <dgm:pt modelId="{63AFD7FD-62B3-40DD-AEDE-0677D6CCA643}">
      <dgm:prSet phldrT="[Metin]"/>
      <dgm:spPr/>
      <dgm:t>
        <a:bodyPr/>
        <a:lstStyle/>
        <a:p>
          <a:r>
            <a:rPr lang="tr-TR" dirty="0" smtClean="0"/>
            <a:t>Paydaş Katılımı</a:t>
          </a:r>
          <a:endParaRPr lang="tr-TR" dirty="0"/>
        </a:p>
      </dgm:t>
    </dgm:pt>
    <dgm:pt modelId="{1434DFCB-28BF-4D30-AD1D-6E8F5693D89E}" type="parTrans" cxnId="{47D30D15-F7F2-4817-9260-354EACE6F6E2}">
      <dgm:prSet/>
      <dgm:spPr/>
      <dgm:t>
        <a:bodyPr/>
        <a:lstStyle/>
        <a:p>
          <a:endParaRPr lang="tr-TR"/>
        </a:p>
      </dgm:t>
    </dgm:pt>
    <dgm:pt modelId="{7098FD1A-D058-4FA0-BA40-84ACAB065951}" type="sibTrans" cxnId="{47D30D15-F7F2-4817-9260-354EACE6F6E2}">
      <dgm:prSet/>
      <dgm:spPr/>
      <dgm:t>
        <a:bodyPr/>
        <a:lstStyle/>
        <a:p>
          <a:endParaRPr lang="tr-TR"/>
        </a:p>
      </dgm:t>
    </dgm:pt>
    <dgm:pt modelId="{9560858D-E583-4AD2-AF0F-091DE308ED79}">
      <dgm:prSet/>
      <dgm:spPr/>
      <dgm:t>
        <a:bodyPr/>
        <a:lstStyle/>
        <a:p>
          <a:r>
            <a:rPr lang="tr-TR" dirty="0" smtClean="0"/>
            <a:t>Uluslararasılaşma</a:t>
          </a:r>
          <a:endParaRPr lang="tr-TR" dirty="0"/>
        </a:p>
      </dgm:t>
    </dgm:pt>
    <dgm:pt modelId="{77C253BD-B15E-4C81-A885-A9A315B11C54}" type="parTrans" cxnId="{313C1CC0-5271-4049-B61F-63286B1312D0}">
      <dgm:prSet/>
      <dgm:spPr/>
      <dgm:t>
        <a:bodyPr/>
        <a:lstStyle/>
        <a:p>
          <a:endParaRPr lang="tr-TR"/>
        </a:p>
      </dgm:t>
    </dgm:pt>
    <dgm:pt modelId="{09208B3E-3385-46DA-A643-FAC896A4C349}" type="sibTrans" cxnId="{313C1CC0-5271-4049-B61F-63286B1312D0}">
      <dgm:prSet/>
      <dgm:spPr/>
      <dgm:t>
        <a:bodyPr/>
        <a:lstStyle/>
        <a:p>
          <a:endParaRPr lang="tr-TR"/>
        </a:p>
      </dgm:t>
    </dgm:pt>
    <dgm:pt modelId="{5BB53BF3-ADA0-4BA0-84BD-C1C8FC3DFD93}" type="pres">
      <dgm:prSet presAssocID="{C194E927-CDDE-48C1-93A4-25D1C7603B47}" presName="hierChild1" presStyleCnt="0">
        <dgm:presLayoutVars>
          <dgm:orgChart val="1"/>
          <dgm:chPref val="1"/>
          <dgm:dir/>
          <dgm:animOne val="branch"/>
          <dgm:animLvl val="lvl"/>
          <dgm:resizeHandles/>
        </dgm:presLayoutVars>
      </dgm:prSet>
      <dgm:spPr/>
      <dgm:t>
        <a:bodyPr/>
        <a:lstStyle/>
        <a:p>
          <a:endParaRPr lang="tr-TR"/>
        </a:p>
      </dgm:t>
    </dgm:pt>
    <dgm:pt modelId="{631FF84C-BFBC-44E5-99CF-DB2C1FFB24C6}" type="pres">
      <dgm:prSet presAssocID="{C466D1BE-1085-48D4-B604-3C7388664EC8}" presName="hierRoot1" presStyleCnt="0">
        <dgm:presLayoutVars>
          <dgm:hierBranch val="init"/>
        </dgm:presLayoutVars>
      </dgm:prSet>
      <dgm:spPr/>
    </dgm:pt>
    <dgm:pt modelId="{3FE680C2-FAF8-4352-BE46-07A924B5096C}" type="pres">
      <dgm:prSet presAssocID="{C466D1BE-1085-48D4-B604-3C7388664EC8}" presName="rootComposite1" presStyleCnt="0"/>
      <dgm:spPr/>
    </dgm:pt>
    <dgm:pt modelId="{7C300A3B-3ABB-43FC-AEDF-401E6E0FDB15}" type="pres">
      <dgm:prSet presAssocID="{C466D1BE-1085-48D4-B604-3C7388664EC8}" presName="rootText1" presStyleLbl="node0" presStyleIdx="0" presStyleCnt="1" custScaleX="163660">
        <dgm:presLayoutVars>
          <dgm:chPref val="3"/>
        </dgm:presLayoutVars>
      </dgm:prSet>
      <dgm:spPr/>
      <dgm:t>
        <a:bodyPr/>
        <a:lstStyle/>
        <a:p>
          <a:endParaRPr lang="tr-TR"/>
        </a:p>
      </dgm:t>
    </dgm:pt>
    <dgm:pt modelId="{7C5CA498-9935-4F5F-ADAF-EC5916C9D7F8}" type="pres">
      <dgm:prSet presAssocID="{C466D1BE-1085-48D4-B604-3C7388664EC8}" presName="rootConnector1" presStyleLbl="node1" presStyleIdx="0" presStyleCnt="0"/>
      <dgm:spPr/>
      <dgm:t>
        <a:bodyPr/>
        <a:lstStyle/>
        <a:p>
          <a:endParaRPr lang="tr-TR"/>
        </a:p>
      </dgm:t>
    </dgm:pt>
    <dgm:pt modelId="{C216243D-00B2-48DC-A387-C0D0558A44B0}" type="pres">
      <dgm:prSet presAssocID="{C466D1BE-1085-48D4-B604-3C7388664EC8}" presName="hierChild2" presStyleCnt="0"/>
      <dgm:spPr/>
    </dgm:pt>
    <dgm:pt modelId="{924CB59A-7955-443D-BFA8-D3678048AFEC}" type="pres">
      <dgm:prSet presAssocID="{5D794C2A-525A-4A3C-B93F-165807DABDE5}" presName="Name64" presStyleLbl="parChTrans1D2" presStyleIdx="0" presStyleCnt="4"/>
      <dgm:spPr/>
      <dgm:t>
        <a:bodyPr/>
        <a:lstStyle/>
        <a:p>
          <a:endParaRPr lang="tr-TR"/>
        </a:p>
      </dgm:t>
    </dgm:pt>
    <dgm:pt modelId="{711F9277-4AC5-4FB9-BE1A-5B27C52C4F89}" type="pres">
      <dgm:prSet presAssocID="{B9B8F272-17B2-4139-BB3D-D3CFDDDC81B7}" presName="hierRoot2" presStyleCnt="0">
        <dgm:presLayoutVars>
          <dgm:hierBranch val="init"/>
        </dgm:presLayoutVars>
      </dgm:prSet>
      <dgm:spPr/>
    </dgm:pt>
    <dgm:pt modelId="{FFEDB30E-3910-4DA4-8276-E2A4F94D94A3}" type="pres">
      <dgm:prSet presAssocID="{B9B8F272-17B2-4139-BB3D-D3CFDDDC81B7}" presName="rootComposite" presStyleCnt="0"/>
      <dgm:spPr/>
    </dgm:pt>
    <dgm:pt modelId="{CAED894A-9BDC-45B2-BCDE-9E806E71500A}" type="pres">
      <dgm:prSet presAssocID="{B9B8F272-17B2-4139-BB3D-D3CFDDDC81B7}" presName="rootText" presStyleLbl="node2" presStyleIdx="0" presStyleCnt="4" custScaleX="163660">
        <dgm:presLayoutVars>
          <dgm:chPref val="3"/>
        </dgm:presLayoutVars>
      </dgm:prSet>
      <dgm:spPr/>
      <dgm:t>
        <a:bodyPr/>
        <a:lstStyle/>
        <a:p>
          <a:endParaRPr lang="tr-TR"/>
        </a:p>
      </dgm:t>
    </dgm:pt>
    <dgm:pt modelId="{5E2F0DC0-466B-40BE-94AF-E071DE75D361}" type="pres">
      <dgm:prSet presAssocID="{B9B8F272-17B2-4139-BB3D-D3CFDDDC81B7}" presName="rootConnector" presStyleLbl="node2" presStyleIdx="0" presStyleCnt="4"/>
      <dgm:spPr/>
      <dgm:t>
        <a:bodyPr/>
        <a:lstStyle/>
        <a:p>
          <a:endParaRPr lang="tr-TR"/>
        </a:p>
      </dgm:t>
    </dgm:pt>
    <dgm:pt modelId="{D5D9A040-8882-4A03-82E3-CFB29221ED45}" type="pres">
      <dgm:prSet presAssocID="{B9B8F272-17B2-4139-BB3D-D3CFDDDC81B7}" presName="hierChild4" presStyleCnt="0"/>
      <dgm:spPr/>
    </dgm:pt>
    <dgm:pt modelId="{9078574E-6391-4891-88F7-4E149FE1DBF5}" type="pres">
      <dgm:prSet presAssocID="{B9B8F272-17B2-4139-BB3D-D3CFDDDC81B7}" presName="hierChild5" presStyleCnt="0"/>
      <dgm:spPr/>
    </dgm:pt>
    <dgm:pt modelId="{6B52DFE8-C701-48A3-8F22-94FBEEF01D74}" type="pres">
      <dgm:prSet presAssocID="{7A25B95E-D41D-4577-915D-53A5A49D6B8D}" presName="Name64" presStyleLbl="parChTrans1D2" presStyleIdx="1" presStyleCnt="4"/>
      <dgm:spPr/>
      <dgm:t>
        <a:bodyPr/>
        <a:lstStyle/>
        <a:p>
          <a:endParaRPr lang="tr-TR"/>
        </a:p>
      </dgm:t>
    </dgm:pt>
    <dgm:pt modelId="{EAFBE378-0A64-44ED-B90D-0A81D96E155F}" type="pres">
      <dgm:prSet presAssocID="{1F93A5D5-64BA-4289-BD58-C4800B0887AA}" presName="hierRoot2" presStyleCnt="0">
        <dgm:presLayoutVars>
          <dgm:hierBranch val="init"/>
        </dgm:presLayoutVars>
      </dgm:prSet>
      <dgm:spPr/>
    </dgm:pt>
    <dgm:pt modelId="{08706B31-9F8E-4FF9-AF09-F7BC8EFC5132}" type="pres">
      <dgm:prSet presAssocID="{1F93A5D5-64BA-4289-BD58-C4800B0887AA}" presName="rootComposite" presStyleCnt="0"/>
      <dgm:spPr/>
    </dgm:pt>
    <dgm:pt modelId="{E10135BC-EB2A-4D77-BF38-4997C58BFCE4}" type="pres">
      <dgm:prSet presAssocID="{1F93A5D5-64BA-4289-BD58-C4800B0887AA}" presName="rootText" presStyleLbl="node2" presStyleIdx="1" presStyleCnt="4" custScaleX="163660">
        <dgm:presLayoutVars>
          <dgm:chPref val="3"/>
        </dgm:presLayoutVars>
      </dgm:prSet>
      <dgm:spPr/>
      <dgm:t>
        <a:bodyPr/>
        <a:lstStyle/>
        <a:p>
          <a:endParaRPr lang="tr-TR"/>
        </a:p>
      </dgm:t>
    </dgm:pt>
    <dgm:pt modelId="{C0A09F0B-D622-4D02-AA2E-C5D269230712}" type="pres">
      <dgm:prSet presAssocID="{1F93A5D5-64BA-4289-BD58-C4800B0887AA}" presName="rootConnector" presStyleLbl="node2" presStyleIdx="1" presStyleCnt="4"/>
      <dgm:spPr/>
      <dgm:t>
        <a:bodyPr/>
        <a:lstStyle/>
        <a:p>
          <a:endParaRPr lang="tr-TR"/>
        </a:p>
      </dgm:t>
    </dgm:pt>
    <dgm:pt modelId="{A8F9704B-3900-42E1-A3A9-970F600B3050}" type="pres">
      <dgm:prSet presAssocID="{1F93A5D5-64BA-4289-BD58-C4800B0887AA}" presName="hierChild4" presStyleCnt="0"/>
      <dgm:spPr/>
    </dgm:pt>
    <dgm:pt modelId="{4BB280C1-C93A-4111-BD57-CF29981660E9}" type="pres">
      <dgm:prSet presAssocID="{1F93A5D5-64BA-4289-BD58-C4800B0887AA}" presName="hierChild5" presStyleCnt="0"/>
      <dgm:spPr/>
    </dgm:pt>
    <dgm:pt modelId="{424443C2-8E7C-4567-B7CA-3F40DAA4FD90}" type="pres">
      <dgm:prSet presAssocID="{1434DFCB-28BF-4D30-AD1D-6E8F5693D89E}" presName="Name64" presStyleLbl="parChTrans1D2" presStyleIdx="2" presStyleCnt="4"/>
      <dgm:spPr/>
      <dgm:t>
        <a:bodyPr/>
        <a:lstStyle/>
        <a:p>
          <a:endParaRPr lang="tr-TR"/>
        </a:p>
      </dgm:t>
    </dgm:pt>
    <dgm:pt modelId="{25FF6D42-0B87-42CB-9779-9571F29E026A}" type="pres">
      <dgm:prSet presAssocID="{63AFD7FD-62B3-40DD-AEDE-0677D6CCA643}" presName="hierRoot2" presStyleCnt="0">
        <dgm:presLayoutVars>
          <dgm:hierBranch val="init"/>
        </dgm:presLayoutVars>
      </dgm:prSet>
      <dgm:spPr/>
    </dgm:pt>
    <dgm:pt modelId="{EF2E5453-3087-43F1-B8D7-C860CA1B8B27}" type="pres">
      <dgm:prSet presAssocID="{63AFD7FD-62B3-40DD-AEDE-0677D6CCA643}" presName="rootComposite" presStyleCnt="0"/>
      <dgm:spPr/>
    </dgm:pt>
    <dgm:pt modelId="{1CBA6A81-CF87-4D3D-BD5C-0CEA8211BCF8}" type="pres">
      <dgm:prSet presAssocID="{63AFD7FD-62B3-40DD-AEDE-0677D6CCA643}" presName="rootText" presStyleLbl="node2" presStyleIdx="2" presStyleCnt="4" custScaleX="163660">
        <dgm:presLayoutVars>
          <dgm:chPref val="3"/>
        </dgm:presLayoutVars>
      </dgm:prSet>
      <dgm:spPr/>
      <dgm:t>
        <a:bodyPr/>
        <a:lstStyle/>
        <a:p>
          <a:endParaRPr lang="tr-TR"/>
        </a:p>
      </dgm:t>
    </dgm:pt>
    <dgm:pt modelId="{41B0A9CF-FF40-4479-81DE-16780DDC92C7}" type="pres">
      <dgm:prSet presAssocID="{63AFD7FD-62B3-40DD-AEDE-0677D6CCA643}" presName="rootConnector" presStyleLbl="node2" presStyleIdx="2" presStyleCnt="4"/>
      <dgm:spPr/>
      <dgm:t>
        <a:bodyPr/>
        <a:lstStyle/>
        <a:p>
          <a:endParaRPr lang="tr-TR"/>
        </a:p>
      </dgm:t>
    </dgm:pt>
    <dgm:pt modelId="{BF59BC2E-EB5C-44C7-A151-61742B2270C7}" type="pres">
      <dgm:prSet presAssocID="{63AFD7FD-62B3-40DD-AEDE-0677D6CCA643}" presName="hierChild4" presStyleCnt="0"/>
      <dgm:spPr/>
    </dgm:pt>
    <dgm:pt modelId="{2F8D4F64-C4D6-476C-A47A-F95EBCAFD4F3}" type="pres">
      <dgm:prSet presAssocID="{63AFD7FD-62B3-40DD-AEDE-0677D6CCA643}" presName="hierChild5" presStyleCnt="0"/>
      <dgm:spPr/>
    </dgm:pt>
    <dgm:pt modelId="{617320DF-1157-45FC-93CC-A4236B72ECE8}" type="pres">
      <dgm:prSet presAssocID="{77C253BD-B15E-4C81-A885-A9A315B11C54}" presName="Name64" presStyleLbl="parChTrans1D2" presStyleIdx="3" presStyleCnt="4"/>
      <dgm:spPr/>
      <dgm:t>
        <a:bodyPr/>
        <a:lstStyle/>
        <a:p>
          <a:endParaRPr lang="tr-TR"/>
        </a:p>
      </dgm:t>
    </dgm:pt>
    <dgm:pt modelId="{2D204F8D-22D1-4036-A1DA-E1FFF84180A1}" type="pres">
      <dgm:prSet presAssocID="{9560858D-E583-4AD2-AF0F-091DE308ED79}" presName="hierRoot2" presStyleCnt="0">
        <dgm:presLayoutVars>
          <dgm:hierBranch val="init"/>
        </dgm:presLayoutVars>
      </dgm:prSet>
      <dgm:spPr/>
    </dgm:pt>
    <dgm:pt modelId="{C9B55801-4252-4943-8DC7-7E0E2D4C3704}" type="pres">
      <dgm:prSet presAssocID="{9560858D-E583-4AD2-AF0F-091DE308ED79}" presName="rootComposite" presStyleCnt="0"/>
      <dgm:spPr/>
    </dgm:pt>
    <dgm:pt modelId="{44F883A6-07D1-4FA1-A479-D250CF763E07}" type="pres">
      <dgm:prSet presAssocID="{9560858D-E583-4AD2-AF0F-091DE308ED79}" presName="rootText" presStyleLbl="node2" presStyleIdx="3" presStyleCnt="4" custScaleX="163660">
        <dgm:presLayoutVars>
          <dgm:chPref val="3"/>
        </dgm:presLayoutVars>
      </dgm:prSet>
      <dgm:spPr/>
      <dgm:t>
        <a:bodyPr/>
        <a:lstStyle/>
        <a:p>
          <a:endParaRPr lang="tr-TR"/>
        </a:p>
      </dgm:t>
    </dgm:pt>
    <dgm:pt modelId="{3BBF412C-FA2E-4135-BEC8-C20A855282E2}" type="pres">
      <dgm:prSet presAssocID="{9560858D-E583-4AD2-AF0F-091DE308ED79}" presName="rootConnector" presStyleLbl="node2" presStyleIdx="3" presStyleCnt="4"/>
      <dgm:spPr/>
      <dgm:t>
        <a:bodyPr/>
        <a:lstStyle/>
        <a:p>
          <a:endParaRPr lang="tr-TR"/>
        </a:p>
      </dgm:t>
    </dgm:pt>
    <dgm:pt modelId="{D99B0995-3B12-43CC-AEC9-94D684DCF054}" type="pres">
      <dgm:prSet presAssocID="{9560858D-E583-4AD2-AF0F-091DE308ED79}" presName="hierChild4" presStyleCnt="0"/>
      <dgm:spPr/>
    </dgm:pt>
    <dgm:pt modelId="{925B0F64-B00D-4F94-AD1D-F0B9AEE8731D}" type="pres">
      <dgm:prSet presAssocID="{9560858D-E583-4AD2-AF0F-091DE308ED79}" presName="hierChild5" presStyleCnt="0"/>
      <dgm:spPr/>
    </dgm:pt>
    <dgm:pt modelId="{31B40C45-7020-469C-BF58-D0E269A82769}" type="pres">
      <dgm:prSet presAssocID="{C466D1BE-1085-48D4-B604-3C7388664EC8}" presName="hierChild3" presStyleCnt="0"/>
      <dgm:spPr/>
    </dgm:pt>
  </dgm:ptLst>
  <dgm:cxnLst>
    <dgm:cxn modelId="{9556E1F2-708A-41A4-8BD1-2179F991B05E}" type="presOf" srcId="{9560858D-E583-4AD2-AF0F-091DE308ED79}" destId="{44F883A6-07D1-4FA1-A479-D250CF763E07}" srcOrd="0" destOrd="0" presId="urn:microsoft.com/office/officeart/2009/3/layout/HorizontalOrganizationChart"/>
    <dgm:cxn modelId="{D07C485B-1597-43EB-BD3A-CDC67B482CE6}" type="presOf" srcId="{C194E927-CDDE-48C1-93A4-25D1C7603B47}" destId="{5BB53BF3-ADA0-4BA0-84BD-C1C8FC3DFD93}" srcOrd="0" destOrd="0" presId="urn:microsoft.com/office/officeart/2009/3/layout/HorizontalOrganizationChart"/>
    <dgm:cxn modelId="{BE5EBDF3-901D-4311-A02D-6A50FFD550C1}" type="presOf" srcId="{C466D1BE-1085-48D4-B604-3C7388664EC8}" destId="{7C300A3B-3ABB-43FC-AEDF-401E6E0FDB15}" srcOrd="0" destOrd="0" presId="urn:microsoft.com/office/officeart/2009/3/layout/HorizontalOrganizationChart"/>
    <dgm:cxn modelId="{47D30D15-F7F2-4817-9260-354EACE6F6E2}" srcId="{C466D1BE-1085-48D4-B604-3C7388664EC8}" destId="{63AFD7FD-62B3-40DD-AEDE-0677D6CCA643}" srcOrd="2" destOrd="0" parTransId="{1434DFCB-28BF-4D30-AD1D-6E8F5693D89E}" sibTransId="{7098FD1A-D058-4FA0-BA40-84ACAB065951}"/>
    <dgm:cxn modelId="{5D6AD07F-69D5-4744-8115-30AD2954B0D3}" type="presOf" srcId="{63AFD7FD-62B3-40DD-AEDE-0677D6CCA643}" destId="{1CBA6A81-CF87-4D3D-BD5C-0CEA8211BCF8}" srcOrd="0" destOrd="0" presId="urn:microsoft.com/office/officeart/2009/3/layout/HorizontalOrganizationChart"/>
    <dgm:cxn modelId="{313C1CC0-5271-4049-B61F-63286B1312D0}" srcId="{C466D1BE-1085-48D4-B604-3C7388664EC8}" destId="{9560858D-E583-4AD2-AF0F-091DE308ED79}" srcOrd="3" destOrd="0" parTransId="{77C253BD-B15E-4C81-A885-A9A315B11C54}" sibTransId="{09208B3E-3385-46DA-A643-FAC896A4C349}"/>
    <dgm:cxn modelId="{374C43B6-D9A6-4C9A-8F06-E15CDE405EC0}" type="presOf" srcId="{63AFD7FD-62B3-40DD-AEDE-0677D6CCA643}" destId="{41B0A9CF-FF40-4479-81DE-16780DDC92C7}" srcOrd="1" destOrd="0" presId="urn:microsoft.com/office/officeart/2009/3/layout/HorizontalOrganizationChart"/>
    <dgm:cxn modelId="{39D7D531-A188-4F32-B577-6D147FA29E3B}" srcId="{C194E927-CDDE-48C1-93A4-25D1C7603B47}" destId="{C466D1BE-1085-48D4-B604-3C7388664EC8}" srcOrd="0" destOrd="0" parTransId="{FC5F2E0D-3E6C-48F6-AC42-A1EFD1A9FC3A}" sibTransId="{584454A3-41B5-4EDD-BAC1-07EF61B17D1D}"/>
    <dgm:cxn modelId="{09E8316E-9EF7-4F1B-9A46-5B5E6A8EE874}" type="presOf" srcId="{B9B8F272-17B2-4139-BB3D-D3CFDDDC81B7}" destId="{CAED894A-9BDC-45B2-BCDE-9E806E71500A}" srcOrd="0" destOrd="0" presId="urn:microsoft.com/office/officeart/2009/3/layout/HorizontalOrganizationChart"/>
    <dgm:cxn modelId="{517237DC-BA5F-4000-AF0B-07E5FD3022D3}" type="presOf" srcId="{5D794C2A-525A-4A3C-B93F-165807DABDE5}" destId="{924CB59A-7955-443D-BFA8-D3678048AFEC}" srcOrd="0" destOrd="0" presId="urn:microsoft.com/office/officeart/2009/3/layout/HorizontalOrganizationChart"/>
    <dgm:cxn modelId="{A165892E-2F60-4C51-86A6-CC69B61BCD3F}" type="presOf" srcId="{B9B8F272-17B2-4139-BB3D-D3CFDDDC81B7}" destId="{5E2F0DC0-466B-40BE-94AF-E071DE75D361}" srcOrd="1" destOrd="0" presId="urn:microsoft.com/office/officeart/2009/3/layout/HorizontalOrganizationChart"/>
    <dgm:cxn modelId="{E892A57F-5971-4F5B-BF2C-73BBA79CB177}" type="presOf" srcId="{77C253BD-B15E-4C81-A885-A9A315B11C54}" destId="{617320DF-1157-45FC-93CC-A4236B72ECE8}" srcOrd="0" destOrd="0" presId="urn:microsoft.com/office/officeart/2009/3/layout/HorizontalOrganizationChart"/>
    <dgm:cxn modelId="{9A225845-D056-4D65-A490-369996677A35}" type="presOf" srcId="{1434DFCB-28BF-4D30-AD1D-6E8F5693D89E}" destId="{424443C2-8E7C-4567-B7CA-3F40DAA4FD90}" srcOrd="0" destOrd="0" presId="urn:microsoft.com/office/officeart/2009/3/layout/HorizontalOrganizationChart"/>
    <dgm:cxn modelId="{BF16F8AE-E7FE-4A11-910F-77EA7B066303}" srcId="{C466D1BE-1085-48D4-B604-3C7388664EC8}" destId="{1F93A5D5-64BA-4289-BD58-C4800B0887AA}" srcOrd="1" destOrd="0" parTransId="{7A25B95E-D41D-4577-915D-53A5A49D6B8D}" sibTransId="{C28C837D-2CD6-47DB-8A1C-10B03EBD560F}"/>
    <dgm:cxn modelId="{FCEF8551-0A3C-477A-9D65-D2633FF5868C}" type="presOf" srcId="{7A25B95E-D41D-4577-915D-53A5A49D6B8D}" destId="{6B52DFE8-C701-48A3-8F22-94FBEEF01D74}" srcOrd="0" destOrd="0" presId="urn:microsoft.com/office/officeart/2009/3/layout/HorizontalOrganizationChart"/>
    <dgm:cxn modelId="{25A75281-D312-4E22-B7F6-A1335EFE3A32}" type="presOf" srcId="{1F93A5D5-64BA-4289-BD58-C4800B0887AA}" destId="{C0A09F0B-D622-4D02-AA2E-C5D269230712}" srcOrd="1" destOrd="0" presId="urn:microsoft.com/office/officeart/2009/3/layout/HorizontalOrganizationChart"/>
    <dgm:cxn modelId="{A7C8EEC4-FF85-4ADF-B5CA-3D8CD1566C6F}" type="presOf" srcId="{C466D1BE-1085-48D4-B604-3C7388664EC8}" destId="{7C5CA498-9935-4F5F-ADAF-EC5916C9D7F8}" srcOrd="1" destOrd="0" presId="urn:microsoft.com/office/officeart/2009/3/layout/HorizontalOrganizationChart"/>
    <dgm:cxn modelId="{87FFC2E5-882C-4B53-998F-6BB679FF2BBC}" srcId="{C466D1BE-1085-48D4-B604-3C7388664EC8}" destId="{B9B8F272-17B2-4139-BB3D-D3CFDDDC81B7}" srcOrd="0" destOrd="0" parTransId="{5D794C2A-525A-4A3C-B93F-165807DABDE5}" sibTransId="{945A9041-8312-4653-9339-DFCB5D45C529}"/>
    <dgm:cxn modelId="{B54D3A2E-A358-4DC8-B0CD-642BFDC99C8E}" type="presOf" srcId="{9560858D-E583-4AD2-AF0F-091DE308ED79}" destId="{3BBF412C-FA2E-4135-BEC8-C20A855282E2}" srcOrd="1" destOrd="0" presId="urn:microsoft.com/office/officeart/2009/3/layout/HorizontalOrganizationChart"/>
    <dgm:cxn modelId="{AF76832D-DCBA-4D0B-BBAF-794EE23B3A36}" type="presOf" srcId="{1F93A5D5-64BA-4289-BD58-C4800B0887AA}" destId="{E10135BC-EB2A-4D77-BF38-4997C58BFCE4}" srcOrd="0" destOrd="0" presId="urn:microsoft.com/office/officeart/2009/3/layout/HorizontalOrganizationChart"/>
    <dgm:cxn modelId="{421DD722-C877-45B7-9D9B-907345A846E7}" type="presParOf" srcId="{5BB53BF3-ADA0-4BA0-84BD-C1C8FC3DFD93}" destId="{631FF84C-BFBC-44E5-99CF-DB2C1FFB24C6}" srcOrd="0" destOrd="0" presId="urn:microsoft.com/office/officeart/2009/3/layout/HorizontalOrganizationChart"/>
    <dgm:cxn modelId="{D778B5D9-9934-4768-8C38-29589098A9F9}" type="presParOf" srcId="{631FF84C-BFBC-44E5-99CF-DB2C1FFB24C6}" destId="{3FE680C2-FAF8-4352-BE46-07A924B5096C}" srcOrd="0" destOrd="0" presId="urn:microsoft.com/office/officeart/2009/3/layout/HorizontalOrganizationChart"/>
    <dgm:cxn modelId="{6C7B5087-F823-445B-B5BC-291460300CD1}" type="presParOf" srcId="{3FE680C2-FAF8-4352-BE46-07A924B5096C}" destId="{7C300A3B-3ABB-43FC-AEDF-401E6E0FDB15}" srcOrd="0" destOrd="0" presId="urn:microsoft.com/office/officeart/2009/3/layout/HorizontalOrganizationChart"/>
    <dgm:cxn modelId="{51AF5A45-2EDC-4E07-9C99-C15E78DCCFC6}" type="presParOf" srcId="{3FE680C2-FAF8-4352-BE46-07A924B5096C}" destId="{7C5CA498-9935-4F5F-ADAF-EC5916C9D7F8}" srcOrd="1" destOrd="0" presId="urn:microsoft.com/office/officeart/2009/3/layout/HorizontalOrganizationChart"/>
    <dgm:cxn modelId="{2580F602-D1FD-476B-91A5-913569163EB8}" type="presParOf" srcId="{631FF84C-BFBC-44E5-99CF-DB2C1FFB24C6}" destId="{C216243D-00B2-48DC-A387-C0D0558A44B0}" srcOrd="1" destOrd="0" presId="urn:microsoft.com/office/officeart/2009/3/layout/HorizontalOrganizationChart"/>
    <dgm:cxn modelId="{CFE53B68-6C21-4A8F-8D64-F606C86F75A5}" type="presParOf" srcId="{C216243D-00B2-48DC-A387-C0D0558A44B0}" destId="{924CB59A-7955-443D-BFA8-D3678048AFEC}" srcOrd="0" destOrd="0" presId="urn:microsoft.com/office/officeart/2009/3/layout/HorizontalOrganizationChart"/>
    <dgm:cxn modelId="{6F871EE5-DDA3-4DD6-AEBC-133EB81F8422}" type="presParOf" srcId="{C216243D-00B2-48DC-A387-C0D0558A44B0}" destId="{711F9277-4AC5-4FB9-BE1A-5B27C52C4F89}" srcOrd="1" destOrd="0" presId="urn:microsoft.com/office/officeart/2009/3/layout/HorizontalOrganizationChart"/>
    <dgm:cxn modelId="{C0BA677F-AD93-4859-9A14-D08446FA8CFA}" type="presParOf" srcId="{711F9277-4AC5-4FB9-BE1A-5B27C52C4F89}" destId="{FFEDB30E-3910-4DA4-8276-E2A4F94D94A3}" srcOrd="0" destOrd="0" presId="urn:microsoft.com/office/officeart/2009/3/layout/HorizontalOrganizationChart"/>
    <dgm:cxn modelId="{B42FFF02-1524-4E5C-A25B-8B1E6D923106}" type="presParOf" srcId="{FFEDB30E-3910-4DA4-8276-E2A4F94D94A3}" destId="{CAED894A-9BDC-45B2-BCDE-9E806E71500A}" srcOrd="0" destOrd="0" presId="urn:microsoft.com/office/officeart/2009/3/layout/HorizontalOrganizationChart"/>
    <dgm:cxn modelId="{C67535D2-1AC8-4642-8CEC-B83E1574B7DF}" type="presParOf" srcId="{FFEDB30E-3910-4DA4-8276-E2A4F94D94A3}" destId="{5E2F0DC0-466B-40BE-94AF-E071DE75D361}" srcOrd="1" destOrd="0" presId="urn:microsoft.com/office/officeart/2009/3/layout/HorizontalOrganizationChart"/>
    <dgm:cxn modelId="{D973F1F5-BFF0-4352-9853-380C0281A8B2}" type="presParOf" srcId="{711F9277-4AC5-4FB9-BE1A-5B27C52C4F89}" destId="{D5D9A040-8882-4A03-82E3-CFB29221ED45}" srcOrd="1" destOrd="0" presId="urn:microsoft.com/office/officeart/2009/3/layout/HorizontalOrganizationChart"/>
    <dgm:cxn modelId="{6F70DEB3-81D1-4692-B82C-DAAFFB974837}" type="presParOf" srcId="{711F9277-4AC5-4FB9-BE1A-5B27C52C4F89}" destId="{9078574E-6391-4891-88F7-4E149FE1DBF5}" srcOrd="2" destOrd="0" presId="urn:microsoft.com/office/officeart/2009/3/layout/HorizontalOrganizationChart"/>
    <dgm:cxn modelId="{7D884951-5E15-41D8-A691-A6EDB90F6914}" type="presParOf" srcId="{C216243D-00B2-48DC-A387-C0D0558A44B0}" destId="{6B52DFE8-C701-48A3-8F22-94FBEEF01D74}" srcOrd="2" destOrd="0" presId="urn:microsoft.com/office/officeart/2009/3/layout/HorizontalOrganizationChart"/>
    <dgm:cxn modelId="{9C928554-ED07-4659-8F38-C08152312D16}" type="presParOf" srcId="{C216243D-00B2-48DC-A387-C0D0558A44B0}" destId="{EAFBE378-0A64-44ED-B90D-0A81D96E155F}" srcOrd="3" destOrd="0" presId="urn:microsoft.com/office/officeart/2009/3/layout/HorizontalOrganizationChart"/>
    <dgm:cxn modelId="{920E5F1A-A449-4A13-ABBF-21DD88684235}" type="presParOf" srcId="{EAFBE378-0A64-44ED-B90D-0A81D96E155F}" destId="{08706B31-9F8E-4FF9-AF09-F7BC8EFC5132}" srcOrd="0" destOrd="0" presId="urn:microsoft.com/office/officeart/2009/3/layout/HorizontalOrganizationChart"/>
    <dgm:cxn modelId="{FACA2459-163F-4689-9936-83D79F3C7982}" type="presParOf" srcId="{08706B31-9F8E-4FF9-AF09-F7BC8EFC5132}" destId="{E10135BC-EB2A-4D77-BF38-4997C58BFCE4}" srcOrd="0" destOrd="0" presId="urn:microsoft.com/office/officeart/2009/3/layout/HorizontalOrganizationChart"/>
    <dgm:cxn modelId="{82F568BF-4DA9-4E7C-A6D6-62FCF5A6C299}" type="presParOf" srcId="{08706B31-9F8E-4FF9-AF09-F7BC8EFC5132}" destId="{C0A09F0B-D622-4D02-AA2E-C5D269230712}" srcOrd="1" destOrd="0" presId="urn:microsoft.com/office/officeart/2009/3/layout/HorizontalOrganizationChart"/>
    <dgm:cxn modelId="{898960B3-B5A2-434F-8C3C-8D8B2BD5B72A}" type="presParOf" srcId="{EAFBE378-0A64-44ED-B90D-0A81D96E155F}" destId="{A8F9704B-3900-42E1-A3A9-970F600B3050}" srcOrd="1" destOrd="0" presId="urn:microsoft.com/office/officeart/2009/3/layout/HorizontalOrganizationChart"/>
    <dgm:cxn modelId="{B54D1922-FC04-45A0-83C2-BDF854F437DA}" type="presParOf" srcId="{EAFBE378-0A64-44ED-B90D-0A81D96E155F}" destId="{4BB280C1-C93A-4111-BD57-CF29981660E9}" srcOrd="2" destOrd="0" presId="urn:microsoft.com/office/officeart/2009/3/layout/HorizontalOrganizationChart"/>
    <dgm:cxn modelId="{FE4E38D7-999D-4BE9-A1C0-2BEF3D6A89A7}" type="presParOf" srcId="{C216243D-00B2-48DC-A387-C0D0558A44B0}" destId="{424443C2-8E7C-4567-B7CA-3F40DAA4FD90}" srcOrd="4" destOrd="0" presId="urn:microsoft.com/office/officeart/2009/3/layout/HorizontalOrganizationChart"/>
    <dgm:cxn modelId="{F502029B-91CE-4127-9FB3-571E880A9C99}" type="presParOf" srcId="{C216243D-00B2-48DC-A387-C0D0558A44B0}" destId="{25FF6D42-0B87-42CB-9779-9571F29E026A}" srcOrd="5" destOrd="0" presId="urn:microsoft.com/office/officeart/2009/3/layout/HorizontalOrganizationChart"/>
    <dgm:cxn modelId="{710DC1FA-1996-471B-9A8B-A4E97C0A39DA}" type="presParOf" srcId="{25FF6D42-0B87-42CB-9779-9571F29E026A}" destId="{EF2E5453-3087-43F1-B8D7-C860CA1B8B27}" srcOrd="0" destOrd="0" presId="urn:microsoft.com/office/officeart/2009/3/layout/HorizontalOrganizationChart"/>
    <dgm:cxn modelId="{65C1599B-223C-42CC-A02C-070D5CFAC423}" type="presParOf" srcId="{EF2E5453-3087-43F1-B8D7-C860CA1B8B27}" destId="{1CBA6A81-CF87-4D3D-BD5C-0CEA8211BCF8}" srcOrd="0" destOrd="0" presId="urn:microsoft.com/office/officeart/2009/3/layout/HorizontalOrganizationChart"/>
    <dgm:cxn modelId="{67577016-C18F-4353-B3FC-D4CF5DA1B4C1}" type="presParOf" srcId="{EF2E5453-3087-43F1-B8D7-C860CA1B8B27}" destId="{41B0A9CF-FF40-4479-81DE-16780DDC92C7}" srcOrd="1" destOrd="0" presId="urn:microsoft.com/office/officeart/2009/3/layout/HorizontalOrganizationChart"/>
    <dgm:cxn modelId="{74F7DD39-F642-43B4-9833-21FC974081D0}" type="presParOf" srcId="{25FF6D42-0B87-42CB-9779-9571F29E026A}" destId="{BF59BC2E-EB5C-44C7-A151-61742B2270C7}" srcOrd="1" destOrd="0" presId="urn:microsoft.com/office/officeart/2009/3/layout/HorizontalOrganizationChart"/>
    <dgm:cxn modelId="{B9EA79E4-846A-4FA1-862E-25C75C1CA868}" type="presParOf" srcId="{25FF6D42-0B87-42CB-9779-9571F29E026A}" destId="{2F8D4F64-C4D6-476C-A47A-F95EBCAFD4F3}" srcOrd="2" destOrd="0" presId="urn:microsoft.com/office/officeart/2009/3/layout/HorizontalOrganizationChart"/>
    <dgm:cxn modelId="{ADDBA95C-DD34-4BCA-A9FC-15E77F8A5E5D}" type="presParOf" srcId="{C216243D-00B2-48DC-A387-C0D0558A44B0}" destId="{617320DF-1157-45FC-93CC-A4236B72ECE8}" srcOrd="6" destOrd="0" presId="urn:microsoft.com/office/officeart/2009/3/layout/HorizontalOrganizationChart"/>
    <dgm:cxn modelId="{CFE04D0F-C9FC-49C7-B8CE-11AA3FF77BF2}" type="presParOf" srcId="{C216243D-00B2-48DC-A387-C0D0558A44B0}" destId="{2D204F8D-22D1-4036-A1DA-E1FFF84180A1}" srcOrd="7" destOrd="0" presId="urn:microsoft.com/office/officeart/2009/3/layout/HorizontalOrganizationChart"/>
    <dgm:cxn modelId="{452B4393-0304-4190-9259-8605A070FB83}" type="presParOf" srcId="{2D204F8D-22D1-4036-A1DA-E1FFF84180A1}" destId="{C9B55801-4252-4943-8DC7-7E0E2D4C3704}" srcOrd="0" destOrd="0" presId="urn:microsoft.com/office/officeart/2009/3/layout/HorizontalOrganizationChart"/>
    <dgm:cxn modelId="{42B282B9-F50A-4E5B-A057-9D91920BC24C}" type="presParOf" srcId="{C9B55801-4252-4943-8DC7-7E0E2D4C3704}" destId="{44F883A6-07D1-4FA1-A479-D250CF763E07}" srcOrd="0" destOrd="0" presId="urn:microsoft.com/office/officeart/2009/3/layout/HorizontalOrganizationChart"/>
    <dgm:cxn modelId="{D8342AEE-D193-4CEF-AD7A-E067B5F5F3CE}" type="presParOf" srcId="{C9B55801-4252-4943-8DC7-7E0E2D4C3704}" destId="{3BBF412C-FA2E-4135-BEC8-C20A855282E2}" srcOrd="1" destOrd="0" presId="urn:microsoft.com/office/officeart/2009/3/layout/HorizontalOrganizationChart"/>
    <dgm:cxn modelId="{4D5EB2B5-B912-40CF-A849-5ADC123735B5}" type="presParOf" srcId="{2D204F8D-22D1-4036-A1DA-E1FFF84180A1}" destId="{D99B0995-3B12-43CC-AEC9-94D684DCF054}" srcOrd="1" destOrd="0" presId="urn:microsoft.com/office/officeart/2009/3/layout/HorizontalOrganizationChart"/>
    <dgm:cxn modelId="{73F3CB35-7F1D-4849-BF61-F761F4911510}" type="presParOf" srcId="{2D204F8D-22D1-4036-A1DA-E1FFF84180A1}" destId="{925B0F64-B00D-4F94-AD1D-F0B9AEE8731D}" srcOrd="2" destOrd="0" presId="urn:microsoft.com/office/officeart/2009/3/layout/HorizontalOrganizationChart"/>
    <dgm:cxn modelId="{65E3FA62-C370-4E2B-8DB2-56987055C018}" type="presParOf" srcId="{631FF84C-BFBC-44E5-99CF-DB2C1FFB24C6}" destId="{31B40C45-7020-469C-BF58-D0E269A82769}"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94E927-CDDE-48C1-93A4-25D1C7603B47}"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tr-TR"/>
        </a:p>
      </dgm:t>
    </dgm:pt>
    <dgm:pt modelId="{C466D1BE-1085-48D4-B604-3C7388664EC8}">
      <dgm:prSet phldrT="[Metin]"/>
      <dgm:spPr/>
      <dgm:t>
        <a:bodyPr/>
        <a:lstStyle/>
        <a:p>
          <a:r>
            <a:rPr lang="tr-TR" dirty="0" smtClean="0"/>
            <a:t>EĞİTİM VE ÖĞRETİM (%40)</a:t>
          </a:r>
          <a:endParaRPr lang="tr-TR" dirty="0"/>
        </a:p>
      </dgm:t>
    </dgm:pt>
    <dgm:pt modelId="{FC5F2E0D-3E6C-48F6-AC42-A1EFD1A9FC3A}" type="parTrans" cxnId="{39D7D531-A188-4F32-B577-6D147FA29E3B}">
      <dgm:prSet/>
      <dgm:spPr/>
      <dgm:t>
        <a:bodyPr/>
        <a:lstStyle/>
        <a:p>
          <a:endParaRPr lang="tr-TR"/>
        </a:p>
      </dgm:t>
    </dgm:pt>
    <dgm:pt modelId="{584454A3-41B5-4EDD-BAC1-07EF61B17D1D}" type="sibTrans" cxnId="{39D7D531-A188-4F32-B577-6D147FA29E3B}">
      <dgm:prSet/>
      <dgm:spPr/>
      <dgm:t>
        <a:bodyPr/>
        <a:lstStyle/>
        <a:p>
          <a:endParaRPr lang="tr-TR"/>
        </a:p>
      </dgm:t>
    </dgm:pt>
    <dgm:pt modelId="{9560858D-E583-4AD2-AF0F-091DE308ED79}">
      <dgm:prSet/>
      <dgm:spPr/>
      <dgm:t>
        <a:bodyPr/>
        <a:lstStyle/>
        <a:p>
          <a:r>
            <a:rPr lang="tr-TR" dirty="0" smtClean="0"/>
            <a:t>Öğretim elemanları</a:t>
          </a:r>
          <a:endParaRPr lang="tr-TR" dirty="0"/>
        </a:p>
      </dgm:t>
    </dgm:pt>
    <dgm:pt modelId="{09208B3E-3385-46DA-A643-FAC896A4C349}" type="sibTrans" cxnId="{313C1CC0-5271-4049-B61F-63286B1312D0}">
      <dgm:prSet/>
      <dgm:spPr/>
      <dgm:t>
        <a:bodyPr/>
        <a:lstStyle/>
        <a:p>
          <a:endParaRPr lang="tr-TR"/>
        </a:p>
      </dgm:t>
    </dgm:pt>
    <dgm:pt modelId="{77C253BD-B15E-4C81-A885-A9A315B11C54}" type="parTrans" cxnId="{313C1CC0-5271-4049-B61F-63286B1312D0}">
      <dgm:prSet/>
      <dgm:spPr/>
      <dgm:t>
        <a:bodyPr/>
        <a:lstStyle/>
        <a:p>
          <a:endParaRPr lang="tr-TR"/>
        </a:p>
      </dgm:t>
    </dgm:pt>
    <dgm:pt modelId="{63AFD7FD-62B3-40DD-AEDE-0677D6CCA643}">
      <dgm:prSet phldrT="[Metin]"/>
      <dgm:spPr/>
      <dgm:t>
        <a:bodyPr/>
        <a:lstStyle/>
        <a:p>
          <a:r>
            <a:rPr lang="tr-TR" dirty="0" smtClean="0"/>
            <a:t>Öğrenci merkezli öğrenme, öğretme ve değerlendirme</a:t>
          </a:r>
          <a:endParaRPr lang="tr-TR" dirty="0"/>
        </a:p>
      </dgm:t>
    </dgm:pt>
    <dgm:pt modelId="{7098FD1A-D058-4FA0-BA40-84ACAB065951}" type="sibTrans" cxnId="{47D30D15-F7F2-4817-9260-354EACE6F6E2}">
      <dgm:prSet/>
      <dgm:spPr/>
      <dgm:t>
        <a:bodyPr/>
        <a:lstStyle/>
        <a:p>
          <a:endParaRPr lang="tr-TR"/>
        </a:p>
      </dgm:t>
    </dgm:pt>
    <dgm:pt modelId="{1434DFCB-28BF-4D30-AD1D-6E8F5693D89E}" type="parTrans" cxnId="{47D30D15-F7F2-4817-9260-354EACE6F6E2}">
      <dgm:prSet/>
      <dgm:spPr/>
      <dgm:t>
        <a:bodyPr/>
        <a:lstStyle/>
        <a:p>
          <a:endParaRPr lang="tr-TR"/>
        </a:p>
      </dgm:t>
    </dgm:pt>
    <dgm:pt modelId="{1F93A5D5-64BA-4289-BD58-C4800B0887AA}">
      <dgm:prSet phldrT="[Metin]"/>
      <dgm:spPr/>
      <dgm:t>
        <a:bodyPr/>
        <a:lstStyle/>
        <a:p>
          <a:r>
            <a:rPr lang="tr-TR" dirty="0" smtClean="0"/>
            <a:t>Öğrenci kabulü ve gelişimi</a:t>
          </a:r>
          <a:endParaRPr lang="tr-TR" dirty="0"/>
        </a:p>
      </dgm:t>
    </dgm:pt>
    <dgm:pt modelId="{C28C837D-2CD6-47DB-8A1C-10B03EBD560F}" type="sibTrans" cxnId="{BF16F8AE-E7FE-4A11-910F-77EA7B066303}">
      <dgm:prSet/>
      <dgm:spPr/>
      <dgm:t>
        <a:bodyPr/>
        <a:lstStyle/>
        <a:p>
          <a:endParaRPr lang="tr-TR"/>
        </a:p>
      </dgm:t>
    </dgm:pt>
    <dgm:pt modelId="{7A25B95E-D41D-4577-915D-53A5A49D6B8D}" type="parTrans" cxnId="{BF16F8AE-E7FE-4A11-910F-77EA7B066303}">
      <dgm:prSet/>
      <dgm:spPr/>
      <dgm:t>
        <a:bodyPr/>
        <a:lstStyle/>
        <a:p>
          <a:endParaRPr lang="tr-TR"/>
        </a:p>
      </dgm:t>
    </dgm:pt>
    <dgm:pt modelId="{B9B8F272-17B2-4139-BB3D-D3CFDDDC81B7}">
      <dgm:prSet phldrT="[Metin]"/>
      <dgm:spPr/>
      <dgm:t>
        <a:bodyPr/>
        <a:lstStyle/>
        <a:p>
          <a:r>
            <a:rPr lang="tr-TR" dirty="0" smtClean="0"/>
            <a:t>Programların tasarımı ve onayı</a:t>
          </a:r>
          <a:endParaRPr lang="tr-TR" dirty="0"/>
        </a:p>
      </dgm:t>
    </dgm:pt>
    <dgm:pt modelId="{945A9041-8312-4653-9339-DFCB5D45C529}" type="sibTrans" cxnId="{87FFC2E5-882C-4B53-998F-6BB679FF2BBC}">
      <dgm:prSet/>
      <dgm:spPr/>
      <dgm:t>
        <a:bodyPr/>
        <a:lstStyle/>
        <a:p>
          <a:endParaRPr lang="tr-TR"/>
        </a:p>
      </dgm:t>
    </dgm:pt>
    <dgm:pt modelId="{5D794C2A-525A-4A3C-B93F-165807DABDE5}" type="parTrans" cxnId="{87FFC2E5-882C-4B53-998F-6BB679FF2BBC}">
      <dgm:prSet/>
      <dgm:spPr/>
      <dgm:t>
        <a:bodyPr/>
        <a:lstStyle/>
        <a:p>
          <a:endParaRPr lang="tr-TR"/>
        </a:p>
      </dgm:t>
    </dgm:pt>
    <dgm:pt modelId="{134F09A7-3EDD-4AA4-A4F8-93346922694D}">
      <dgm:prSet/>
      <dgm:spPr/>
      <dgm:t>
        <a:bodyPr/>
        <a:lstStyle/>
        <a:p>
          <a:r>
            <a:rPr lang="tr-TR" dirty="0" smtClean="0"/>
            <a:t>Öğrenme kaynakları</a:t>
          </a:r>
          <a:endParaRPr lang="tr-TR" dirty="0"/>
        </a:p>
      </dgm:t>
    </dgm:pt>
    <dgm:pt modelId="{12900EA3-73F7-40D5-8992-2B006B63ABD7}" type="parTrans" cxnId="{7990641A-FB26-4705-811C-B3A93E9058B2}">
      <dgm:prSet/>
      <dgm:spPr/>
      <dgm:t>
        <a:bodyPr/>
        <a:lstStyle/>
        <a:p>
          <a:endParaRPr lang="tr-TR"/>
        </a:p>
      </dgm:t>
    </dgm:pt>
    <dgm:pt modelId="{CB54B431-72FA-4600-8E45-3EF9DBA692BF}" type="sibTrans" cxnId="{7990641A-FB26-4705-811C-B3A93E9058B2}">
      <dgm:prSet/>
      <dgm:spPr/>
      <dgm:t>
        <a:bodyPr/>
        <a:lstStyle/>
        <a:p>
          <a:endParaRPr lang="tr-TR"/>
        </a:p>
      </dgm:t>
    </dgm:pt>
    <dgm:pt modelId="{173D5BFF-06DF-461D-B511-FD4D0E937CFE}">
      <dgm:prSet/>
      <dgm:spPr/>
      <dgm:t>
        <a:bodyPr/>
        <a:lstStyle/>
        <a:p>
          <a:r>
            <a:rPr lang="tr-TR" dirty="0" smtClean="0"/>
            <a:t>Programların izlenmesi ve güncellenmesi</a:t>
          </a:r>
          <a:endParaRPr lang="tr-TR" dirty="0"/>
        </a:p>
      </dgm:t>
    </dgm:pt>
    <dgm:pt modelId="{CBC899C0-40DD-4ED0-B1C2-7FBB671E71F5}" type="parTrans" cxnId="{84811158-9910-42A8-B515-1F5A500A868F}">
      <dgm:prSet/>
      <dgm:spPr/>
      <dgm:t>
        <a:bodyPr/>
        <a:lstStyle/>
        <a:p>
          <a:endParaRPr lang="tr-TR"/>
        </a:p>
      </dgm:t>
    </dgm:pt>
    <dgm:pt modelId="{DAF07A66-DB60-42EF-982E-2B6861849AF6}" type="sibTrans" cxnId="{84811158-9910-42A8-B515-1F5A500A868F}">
      <dgm:prSet/>
      <dgm:spPr/>
      <dgm:t>
        <a:bodyPr/>
        <a:lstStyle/>
        <a:p>
          <a:endParaRPr lang="tr-TR"/>
        </a:p>
      </dgm:t>
    </dgm:pt>
    <dgm:pt modelId="{5BB53BF3-ADA0-4BA0-84BD-C1C8FC3DFD93}" type="pres">
      <dgm:prSet presAssocID="{C194E927-CDDE-48C1-93A4-25D1C7603B47}" presName="hierChild1" presStyleCnt="0">
        <dgm:presLayoutVars>
          <dgm:orgChart val="1"/>
          <dgm:chPref val="1"/>
          <dgm:dir/>
          <dgm:animOne val="branch"/>
          <dgm:animLvl val="lvl"/>
          <dgm:resizeHandles/>
        </dgm:presLayoutVars>
      </dgm:prSet>
      <dgm:spPr/>
      <dgm:t>
        <a:bodyPr/>
        <a:lstStyle/>
        <a:p>
          <a:endParaRPr lang="tr-TR"/>
        </a:p>
      </dgm:t>
    </dgm:pt>
    <dgm:pt modelId="{631FF84C-BFBC-44E5-99CF-DB2C1FFB24C6}" type="pres">
      <dgm:prSet presAssocID="{C466D1BE-1085-48D4-B604-3C7388664EC8}" presName="hierRoot1" presStyleCnt="0">
        <dgm:presLayoutVars>
          <dgm:hierBranch val="init"/>
        </dgm:presLayoutVars>
      </dgm:prSet>
      <dgm:spPr/>
    </dgm:pt>
    <dgm:pt modelId="{3FE680C2-FAF8-4352-BE46-07A924B5096C}" type="pres">
      <dgm:prSet presAssocID="{C466D1BE-1085-48D4-B604-3C7388664EC8}" presName="rootComposite1" presStyleCnt="0"/>
      <dgm:spPr/>
    </dgm:pt>
    <dgm:pt modelId="{7C300A3B-3ABB-43FC-AEDF-401E6E0FDB15}" type="pres">
      <dgm:prSet presAssocID="{C466D1BE-1085-48D4-B604-3C7388664EC8}" presName="rootText1" presStyleLbl="node0" presStyleIdx="0" presStyleCnt="1" custScaleX="218426">
        <dgm:presLayoutVars>
          <dgm:chPref val="3"/>
        </dgm:presLayoutVars>
      </dgm:prSet>
      <dgm:spPr/>
      <dgm:t>
        <a:bodyPr/>
        <a:lstStyle/>
        <a:p>
          <a:endParaRPr lang="tr-TR"/>
        </a:p>
      </dgm:t>
    </dgm:pt>
    <dgm:pt modelId="{7C5CA498-9935-4F5F-ADAF-EC5916C9D7F8}" type="pres">
      <dgm:prSet presAssocID="{C466D1BE-1085-48D4-B604-3C7388664EC8}" presName="rootConnector1" presStyleLbl="node1" presStyleIdx="0" presStyleCnt="0"/>
      <dgm:spPr/>
      <dgm:t>
        <a:bodyPr/>
        <a:lstStyle/>
        <a:p>
          <a:endParaRPr lang="tr-TR"/>
        </a:p>
      </dgm:t>
    </dgm:pt>
    <dgm:pt modelId="{C216243D-00B2-48DC-A387-C0D0558A44B0}" type="pres">
      <dgm:prSet presAssocID="{C466D1BE-1085-48D4-B604-3C7388664EC8}" presName="hierChild2" presStyleCnt="0"/>
      <dgm:spPr/>
    </dgm:pt>
    <dgm:pt modelId="{924CB59A-7955-443D-BFA8-D3678048AFEC}" type="pres">
      <dgm:prSet presAssocID="{5D794C2A-525A-4A3C-B93F-165807DABDE5}" presName="Name64" presStyleLbl="parChTrans1D2" presStyleIdx="0" presStyleCnt="6"/>
      <dgm:spPr/>
      <dgm:t>
        <a:bodyPr/>
        <a:lstStyle/>
        <a:p>
          <a:endParaRPr lang="tr-TR"/>
        </a:p>
      </dgm:t>
    </dgm:pt>
    <dgm:pt modelId="{711F9277-4AC5-4FB9-BE1A-5B27C52C4F89}" type="pres">
      <dgm:prSet presAssocID="{B9B8F272-17B2-4139-BB3D-D3CFDDDC81B7}" presName="hierRoot2" presStyleCnt="0">
        <dgm:presLayoutVars>
          <dgm:hierBranch val="init"/>
        </dgm:presLayoutVars>
      </dgm:prSet>
      <dgm:spPr/>
    </dgm:pt>
    <dgm:pt modelId="{FFEDB30E-3910-4DA4-8276-E2A4F94D94A3}" type="pres">
      <dgm:prSet presAssocID="{B9B8F272-17B2-4139-BB3D-D3CFDDDC81B7}" presName="rootComposite" presStyleCnt="0"/>
      <dgm:spPr/>
    </dgm:pt>
    <dgm:pt modelId="{CAED894A-9BDC-45B2-BCDE-9E806E71500A}" type="pres">
      <dgm:prSet presAssocID="{B9B8F272-17B2-4139-BB3D-D3CFDDDC81B7}" presName="rootText" presStyleLbl="node2" presStyleIdx="0" presStyleCnt="6" custScaleX="218426">
        <dgm:presLayoutVars>
          <dgm:chPref val="3"/>
        </dgm:presLayoutVars>
      </dgm:prSet>
      <dgm:spPr/>
      <dgm:t>
        <a:bodyPr/>
        <a:lstStyle/>
        <a:p>
          <a:endParaRPr lang="tr-TR"/>
        </a:p>
      </dgm:t>
    </dgm:pt>
    <dgm:pt modelId="{5E2F0DC0-466B-40BE-94AF-E071DE75D361}" type="pres">
      <dgm:prSet presAssocID="{B9B8F272-17B2-4139-BB3D-D3CFDDDC81B7}" presName="rootConnector" presStyleLbl="node2" presStyleIdx="0" presStyleCnt="6"/>
      <dgm:spPr/>
      <dgm:t>
        <a:bodyPr/>
        <a:lstStyle/>
        <a:p>
          <a:endParaRPr lang="tr-TR"/>
        </a:p>
      </dgm:t>
    </dgm:pt>
    <dgm:pt modelId="{D5D9A040-8882-4A03-82E3-CFB29221ED45}" type="pres">
      <dgm:prSet presAssocID="{B9B8F272-17B2-4139-BB3D-D3CFDDDC81B7}" presName="hierChild4" presStyleCnt="0"/>
      <dgm:spPr/>
    </dgm:pt>
    <dgm:pt modelId="{9078574E-6391-4891-88F7-4E149FE1DBF5}" type="pres">
      <dgm:prSet presAssocID="{B9B8F272-17B2-4139-BB3D-D3CFDDDC81B7}" presName="hierChild5" presStyleCnt="0"/>
      <dgm:spPr/>
    </dgm:pt>
    <dgm:pt modelId="{6B52DFE8-C701-48A3-8F22-94FBEEF01D74}" type="pres">
      <dgm:prSet presAssocID="{7A25B95E-D41D-4577-915D-53A5A49D6B8D}" presName="Name64" presStyleLbl="parChTrans1D2" presStyleIdx="1" presStyleCnt="6"/>
      <dgm:spPr/>
      <dgm:t>
        <a:bodyPr/>
        <a:lstStyle/>
        <a:p>
          <a:endParaRPr lang="tr-TR"/>
        </a:p>
      </dgm:t>
    </dgm:pt>
    <dgm:pt modelId="{EAFBE378-0A64-44ED-B90D-0A81D96E155F}" type="pres">
      <dgm:prSet presAssocID="{1F93A5D5-64BA-4289-BD58-C4800B0887AA}" presName="hierRoot2" presStyleCnt="0">
        <dgm:presLayoutVars>
          <dgm:hierBranch val="init"/>
        </dgm:presLayoutVars>
      </dgm:prSet>
      <dgm:spPr/>
    </dgm:pt>
    <dgm:pt modelId="{08706B31-9F8E-4FF9-AF09-F7BC8EFC5132}" type="pres">
      <dgm:prSet presAssocID="{1F93A5D5-64BA-4289-BD58-C4800B0887AA}" presName="rootComposite" presStyleCnt="0"/>
      <dgm:spPr/>
    </dgm:pt>
    <dgm:pt modelId="{E10135BC-EB2A-4D77-BF38-4997C58BFCE4}" type="pres">
      <dgm:prSet presAssocID="{1F93A5D5-64BA-4289-BD58-C4800B0887AA}" presName="rootText" presStyleLbl="node2" presStyleIdx="1" presStyleCnt="6" custScaleX="218426">
        <dgm:presLayoutVars>
          <dgm:chPref val="3"/>
        </dgm:presLayoutVars>
      </dgm:prSet>
      <dgm:spPr/>
      <dgm:t>
        <a:bodyPr/>
        <a:lstStyle/>
        <a:p>
          <a:endParaRPr lang="tr-TR"/>
        </a:p>
      </dgm:t>
    </dgm:pt>
    <dgm:pt modelId="{C0A09F0B-D622-4D02-AA2E-C5D269230712}" type="pres">
      <dgm:prSet presAssocID="{1F93A5D5-64BA-4289-BD58-C4800B0887AA}" presName="rootConnector" presStyleLbl="node2" presStyleIdx="1" presStyleCnt="6"/>
      <dgm:spPr/>
      <dgm:t>
        <a:bodyPr/>
        <a:lstStyle/>
        <a:p>
          <a:endParaRPr lang="tr-TR"/>
        </a:p>
      </dgm:t>
    </dgm:pt>
    <dgm:pt modelId="{A8F9704B-3900-42E1-A3A9-970F600B3050}" type="pres">
      <dgm:prSet presAssocID="{1F93A5D5-64BA-4289-BD58-C4800B0887AA}" presName="hierChild4" presStyleCnt="0"/>
      <dgm:spPr/>
    </dgm:pt>
    <dgm:pt modelId="{4BB280C1-C93A-4111-BD57-CF29981660E9}" type="pres">
      <dgm:prSet presAssocID="{1F93A5D5-64BA-4289-BD58-C4800B0887AA}" presName="hierChild5" presStyleCnt="0"/>
      <dgm:spPr/>
    </dgm:pt>
    <dgm:pt modelId="{424443C2-8E7C-4567-B7CA-3F40DAA4FD90}" type="pres">
      <dgm:prSet presAssocID="{1434DFCB-28BF-4D30-AD1D-6E8F5693D89E}" presName="Name64" presStyleLbl="parChTrans1D2" presStyleIdx="2" presStyleCnt="6"/>
      <dgm:spPr/>
      <dgm:t>
        <a:bodyPr/>
        <a:lstStyle/>
        <a:p>
          <a:endParaRPr lang="tr-TR"/>
        </a:p>
      </dgm:t>
    </dgm:pt>
    <dgm:pt modelId="{25FF6D42-0B87-42CB-9779-9571F29E026A}" type="pres">
      <dgm:prSet presAssocID="{63AFD7FD-62B3-40DD-AEDE-0677D6CCA643}" presName="hierRoot2" presStyleCnt="0">
        <dgm:presLayoutVars>
          <dgm:hierBranch val="init"/>
        </dgm:presLayoutVars>
      </dgm:prSet>
      <dgm:spPr/>
    </dgm:pt>
    <dgm:pt modelId="{EF2E5453-3087-43F1-B8D7-C860CA1B8B27}" type="pres">
      <dgm:prSet presAssocID="{63AFD7FD-62B3-40DD-AEDE-0677D6CCA643}" presName="rootComposite" presStyleCnt="0"/>
      <dgm:spPr/>
    </dgm:pt>
    <dgm:pt modelId="{1CBA6A81-CF87-4D3D-BD5C-0CEA8211BCF8}" type="pres">
      <dgm:prSet presAssocID="{63AFD7FD-62B3-40DD-AEDE-0677D6CCA643}" presName="rootText" presStyleLbl="node2" presStyleIdx="2" presStyleCnt="6" custScaleX="218426">
        <dgm:presLayoutVars>
          <dgm:chPref val="3"/>
        </dgm:presLayoutVars>
      </dgm:prSet>
      <dgm:spPr/>
      <dgm:t>
        <a:bodyPr/>
        <a:lstStyle/>
        <a:p>
          <a:endParaRPr lang="tr-TR"/>
        </a:p>
      </dgm:t>
    </dgm:pt>
    <dgm:pt modelId="{41B0A9CF-FF40-4479-81DE-16780DDC92C7}" type="pres">
      <dgm:prSet presAssocID="{63AFD7FD-62B3-40DD-AEDE-0677D6CCA643}" presName="rootConnector" presStyleLbl="node2" presStyleIdx="2" presStyleCnt="6"/>
      <dgm:spPr/>
      <dgm:t>
        <a:bodyPr/>
        <a:lstStyle/>
        <a:p>
          <a:endParaRPr lang="tr-TR"/>
        </a:p>
      </dgm:t>
    </dgm:pt>
    <dgm:pt modelId="{BF59BC2E-EB5C-44C7-A151-61742B2270C7}" type="pres">
      <dgm:prSet presAssocID="{63AFD7FD-62B3-40DD-AEDE-0677D6CCA643}" presName="hierChild4" presStyleCnt="0"/>
      <dgm:spPr/>
    </dgm:pt>
    <dgm:pt modelId="{2F8D4F64-C4D6-476C-A47A-F95EBCAFD4F3}" type="pres">
      <dgm:prSet presAssocID="{63AFD7FD-62B3-40DD-AEDE-0677D6CCA643}" presName="hierChild5" presStyleCnt="0"/>
      <dgm:spPr/>
    </dgm:pt>
    <dgm:pt modelId="{617320DF-1157-45FC-93CC-A4236B72ECE8}" type="pres">
      <dgm:prSet presAssocID="{77C253BD-B15E-4C81-A885-A9A315B11C54}" presName="Name64" presStyleLbl="parChTrans1D2" presStyleIdx="3" presStyleCnt="6"/>
      <dgm:spPr/>
      <dgm:t>
        <a:bodyPr/>
        <a:lstStyle/>
        <a:p>
          <a:endParaRPr lang="tr-TR"/>
        </a:p>
      </dgm:t>
    </dgm:pt>
    <dgm:pt modelId="{2D204F8D-22D1-4036-A1DA-E1FFF84180A1}" type="pres">
      <dgm:prSet presAssocID="{9560858D-E583-4AD2-AF0F-091DE308ED79}" presName="hierRoot2" presStyleCnt="0">
        <dgm:presLayoutVars>
          <dgm:hierBranch val="init"/>
        </dgm:presLayoutVars>
      </dgm:prSet>
      <dgm:spPr/>
    </dgm:pt>
    <dgm:pt modelId="{C9B55801-4252-4943-8DC7-7E0E2D4C3704}" type="pres">
      <dgm:prSet presAssocID="{9560858D-E583-4AD2-AF0F-091DE308ED79}" presName="rootComposite" presStyleCnt="0"/>
      <dgm:spPr/>
    </dgm:pt>
    <dgm:pt modelId="{44F883A6-07D1-4FA1-A479-D250CF763E07}" type="pres">
      <dgm:prSet presAssocID="{9560858D-E583-4AD2-AF0F-091DE308ED79}" presName="rootText" presStyleLbl="node2" presStyleIdx="3" presStyleCnt="6" custScaleX="218426">
        <dgm:presLayoutVars>
          <dgm:chPref val="3"/>
        </dgm:presLayoutVars>
      </dgm:prSet>
      <dgm:spPr/>
      <dgm:t>
        <a:bodyPr/>
        <a:lstStyle/>
        <a:p>
          <a:endParaRPr lang="tr-TR"/>
        </a:p>
      </dgm:t>
    </dgm:pt>
    <dgm:pt modelId="{3BBF412C-FA2E-4135-BEC8-C20A855282E2}" type="pres">
      <dgm:prSet presAssocID="{9560858D-E583-4AD2-AF0F-091DE308ED79}" presName="rootConnector" presStyleLbl="node2" presStyleIdx="3" presStyleCnt="6"/>
      <dgm:spPr/>
      <dgm:t>
        <a:bodyPr/>
        <a:lstStyle/>
        <a:p>
          <a:endParaRPr lang="tr-TR"/>
        </a:p>
      </dgm:t>
    </dgm:pt>
    <dgm:pt modelId="{D99B0995-3B12-43CC-AEC9-94D684DCF054}" type="pres">
      <dgm:prSet presAssocID="{9560858D-E583-4AD2-AF0F-091DE308ED79}" presName="hierChild4" presStyleCnt="0"/>
      <dgm:spPr/>
    </dgm:pt>
    <dgm:pt modelId="{925B0F64-B00D-4F94-AD1D-F0B9AEE8731D}" type="pres">
      <dgm:prSet presAssocID="{9560858D-E583-4AD2-AF0F-091DE308ED79}" presName="hierChild5" presStyleCnt="0"/>
      <dgm:spPr/>
    </dgm:pt>
    <dgm:pt modelId="{EF6F77C1-A7AC-4D73-87A2-CDC603D0535E}" type="pres">
      <dgm:prSet presAssocID="{12900EA3-73F7-40D5-8992-2B006B63ABD7}" presName="Name64" presStyleLbl="parChTrans1D2" presStyleIdx="4" presStyleCnt="6"/>
      <dgm:spPr/>
      <dgm:t>
        <a:bodyPr/>
        <a:lstStyle/>
        <a:p>
          <a:endParaRPr lang="tr-TR"/>
        </a:p>
      </dgm:t>
    </dgm:pt>
    <dgm:pt modelId="{F41DBD99-D0B8-48EC-B973-0BD8A82B3E26}" type="pres">
      <dgm:prSet presAssocID="{134F09A7-3EDD-4AA4-A4F8-93346922694D}" presName="hierRoot2" presStyleCnt="0">
        <dgm:presLayoutVars>
          <dgm:hierBranch val="init"/>
        </dgm:presLayoutVars>
      </dgm:prSet>
      <dgm:spPr/>
    </dgm:pt>
    <dgm:pt modelId="{302F6B55-1D20-4CAE-A856-7E2C4AF8DD1A}" type="pres">
      <dgm:prSet presAssocID="{134F09A7-3EDD-4AA4-A4F8-93346922694D}" presName="rootComposite" presStyleCnt="0"/>
      <dgm:spPr/>
    </dgm:pt>
    <dgm:pt modelId="{11B0E9EE-F8E4-4FFC-BC76-B45F99F6F3B8}" type="pres">
      <dgm:prSet presAssocID="{134F09A7-3EDD-4AA4-A4F8-93346922694D}" presName="rootText" presStyleLbl="node2" presStyleIdx="4" presStyleCnt="6" custScaleX="218426">
        <dgm:presLayoutVars>
          <dgm:chPref val="3"/>
        </dgm:presLayoutVars>
      </dgm:prSet>
      <dgm:spPr/>
      <dgm:t>
        <a:bodyPr/>
        <a:lstStyle/>
        <a:p>
          <a:endParaRPr lang="tr-TR"/>
        </a:p>
      </dgm:t>
    </dgm:pt>
    <dgm:pt modelId="{B97D0EC6-6260-4C47-BA23-CCE64EAF4ACF}" type="pres">
      <dgm:prSet presAssocID="{134F09A7-3EDD-4AA4-A4F8-93346922694D}" presName="rootConnector" presStyleLbl="node2" presStyleIdx="4" presStyleCnt="6"/>
      <dgm:spPr/>
      <dgm:t>
        <a:bodyPr/>
        <a:lstStyle/>
        <a:p>
          <a:endParaRPr lang="tr-TR"/>
        </a:p>
      </dgm:t>
    </dgm:pt>
    <dgm:pt modelId="{B19578A3-69FC-41E0-926C-F374FB414E01}" type="pres">
      <dgm:prSet presAssocID="{134F09A7-3EDD-4AA4-A4F8-93346922694D}" presName="hierChild4" presStyleCnt="0"/>
      <dgm:spPr/>
    </dgm:pt>
    <dgm:pt modelId="{26FDA44A-18E1-4BBE-BD35-3BD57CA6D3D6}" type="pres">
      <dgm:prSet presAssocID="{134F09A7-3EDD-4AA4-A4F8-93346922694D}" presName="hierChild5" presStyleCnt="0"/>
      <dgm:spPr/>
    </dgm:pt>
    <dgm:pt modelId="{2740AE4F-75D7-45C3-AAA2-72E486869C2E}" type="pres">
      <dgm:prSet presAssocID="{CBC899C0-40DD-4ED0-B1C2-7FBB671E71F5}" presName="Name64" presStyleLbl="parChTrans1D2" presStyleIdx="5" presStyleCnt="6"/>
      <dgm:spPr/>
      <dgm:t>
        <a:bodyPr/>
        <a:lstStyle/>
        <a:p>
          <a:endParaRPr lang="tr-TR"/>
        </a:p>
      </dgm:t>
    </dgm:pt>
    <dgm:pt modelId="{56A25B75-2C97-4004-9E60-15996F026675}" type="pres">
      <dgm:prSet presAssocID="{173D5BFF-06DF-461D-B511-FD4D0E937CFE}" presName="hierRoot2" presStyleCnt="0">
        <dgm:presLayoutVars>
          <dgm:hierBranch val="init"/>
        </dgm:presLayoutVars>
      </dgm:prSet>
      <dgm:spPr/>
    </dgm:pt>
    <dgm:pt modelId="{A74475E6-C5B0-46DF-8802-88B7AD0E69DD}" type="pres">
      <dgm:prSet presAssocID="{173D5BFF-06DF-461D-B511-FD4D0E937CFE}" presName="rootComposite" presStyleCnt="0"/>
      <dgm:spPr/>
    </dgm:pt>
    <dgm:pt modelId="{AE43FAC6-BB5A-4B4D-BCA1-1074EAEAE6A8}" type="pres">
      <dgm:prSet presAssocID="{173D5BFF-06DF-461D-B511-FD4D0E937CFE}" presName="rootText" presStyleLbl="node2" presStyleIdx="5" presStyleCnt="6" custScaleX="218426">
        <dgm:presLayoutVars>
          <dgm:chPref val="3"/>
        </dgm:presLayoutVars>
      </dgm:prSet>
      <dgm:spPr/>
      <dgm:t>
        <a:bodyPr/>
        <a:lstStyle/>
        <a:p>
          <a:endParaRPr lang="tr-TR"/>
        </a:p>
      </dgm:t>
    </dgm:pt>
    <dgm:pt modelId="{78B777C4-1148-48D6-AA68-329F2353D377}" type="pres">
      <dgm:prSet presAssocID="{173D5BFF-06DF-461D-B511-FD4D0E937CFE}" presName="rootConnector" presStyleLbl="node2" presStyleIdx="5" presStyleCnt="6"/>
      <dgm:spPr/>
      <dgm:t>
        <a:bodyPr/>
        <a:lstStyle/>
        <a:p>
          <a:endParaRPr lang="tr-TR"/>
        </a:p>
      </dgm:t>
    </dgm:pt>
    <dgm:pt modelId="{7F8D0551-8E02-4729-AFD2-8F5F07D68180}" type="pres">
      <dgm:prSet presAssocID="{173D5BFF-06DF-461D-B511-FD4D0E937CFE}" presName="hierChild4" presStyleCnt="0"/>
      <dgm:spPr/>
    </dgm:pt>
    <dgm:pt modelId="{41866F5E-E41A-47EC-8D43-59E14DF2A88C}" type="pres">
      <dgm:prSet presAssocID="{173D5BFF-06DF-461D-B511-FD4D0E937CFE}" presName="hierChild5" presStyleCnt="0"/>
      <dgm:spPr/>
    </dgm:pt>
    <dgm:pt modelId="{31B40C45-7020-469C-BF58-D0E269A82769}" type="pres">
      <dgm:prSet presAssocID="{C466D1BE-1085-48D4-B604-3C7388664EC8}" presName="hierChild3" presStyleCnt="0"/>
      <dgm:spPr/>
    </dgm:pt>
  </dgm:ptLst>
  <dgm:cxnLst>
    <dgm:cxn modelId="{47D30D15-F7F2-4817-9260-354EACE6F6E2}" srcId="{C466D1BE-1085-48D4-B604-3C7388664EC8}" destId="{63AFD7FD-62B3-40DD-AEDE-0677D6CCA643}" srcOrd="2" destOrd="0" parTransId="{1434DFCB-28BF-4D30-AD1D-6E8F5693D89E}" sibTransId="{7098FD1A-D058-4FA0-BA40-84ACAB065951}"/>
    <dgm:cxn modelId="{313C1CC0-5271-4049-B61F-63286B1312D0}" srcId="{C466D1BE-1085-48D4-B604-3C7388664EC8}" destId="{9560858D-E583-4AD2-AF0F-091DE308ED79}" srcOrd="3" destOrd="0" parTransId="{77C253BD-B15E-4C81-A885-A9A315B11C54}" sibTransId="{09208B3E-3385-46DA-A643-FAC896A4C349}"/>
    <dgm:cxn modelId="{55B74369-7B78-4B9E-8757-0E9D1A233F71}" type="presOf" srcId="{12900EA3-73F7-40D5-8992-2B006B63ABD7}" destId="{EF6F77C1-A7AC-4D73-87A2-CDC603D0535E}" srcOrd="0" destOrd="0" presId="urn:microsoft.com/office/officeart/2009/3/layout/HorizontalOrganizationChart"/>
    <dgm:cxn modelId="{BF16F8AE-E7FE-4A11-910F-77EA7B066303}" srcId="{C466D1BE-1085-48D4-B604-3C7388664EC8}" destId="{1F93A5D5-64BA-4289-BD58-C4800B0887AA}" srcOrd="1" destOrd="0" parTransId="{7A25B95E-D41D-4577-915D-53A5A49D6B8D}" sibTransId="{C28C837D-2CD6-47DB-8A1C-10B03EBD560F}"/>
    <dgm:cxn modelId="{6EBFFAD9-1865-495F-AEB3-1AABEBBF9493}" type="presOf" srcId="{63AFD7FD-62B3-40DD-AEDE-0677D6CCA643}" destId="{1CBA6A81-CF87-4D3D-BD5C-0CEA8211BCF8}" srcOrd="0" destOrd="0" presId="urn:microsoft.com/office/officeart/2009/3/layout/HorizontalOrganizationChart"/>
    <dgm:cxn modelId="{7990641A-FB26-4705-811C-B3A93E9058B2}" srcId="{C466D1BE-1085-48D4-B604-3C7388664EC8}" destId="{134F09A7-3EDD-4AA4-A4F8-93346922694D}" srcOrd="4" destOrd="0" parTransId="{12900EA3-73F7-40D5-8992-2B006B63ABD7}" sibTransId="{CB54B431-72FA-4600-8E45-3EF9DBA692BF}"/>
    <dgm:cxn modelId="{4E206715-0E58-4159-A780-ED36C70BF552}" type="presOf" srcId="{173D5BFF-06DF-461D-B511-FD4D0E937CFE}" destId="{78B777C4-1148-48D6-AA68-329F2353D377}" srcOrd="1" destOrd="0" presId="urn:microsoft.com/office/officeart/2009/3/layout/HorizontalOrganizationChart"/>
    <dgm:cxn modelId="{DFFF1D87-9062-4CB1-A154-1C9C3B0D9486}" type="presOf" srcId="{7A25B95E-D41D-4577-915D-53A5A49D6B8D}" destId="{6B52DFE8-C701-48A3-8F22-94FBEEF01D74}" srcOrd="0" destOrd="0" presId="urn:microsoft.com/office/officeart/2009/3/layout/HorizontalOrganizationChart"/>
    <dgm:cxn modelId="{32DECCBE-4C1C-4AE2-8E1E-9DA046235B38}" type="presOf" srcId="{134F09A7-3EDD-4AA4-A4F8-93346922694D}" destId="{B97D0EC6-6260-4C47-BA23-CCE64EAF4ACF}" srcOrd="1" destOrd="0" presId="urn:microsoft.com/office/officeart/2009/3/layout/HorizontalOrganizationChart"/>
    <dgm:cxn modelId="{0E6920D4-DF93-4C9D-9B22-3CA171725BF0}" type="presOf" srcId="{C466D1BE-1085-48D4-B604-3C7388664EC8}" destId="{7C300A3B-3ABB-43FC-AEDF-401E6E0FDB15}" srcOrd="0" destOrd="0" presId="urn:microsoft.com/office/officeart/2009/3/layout/HorizontalOrganizationChart"/>
    <dgm:cxn modelId="{AA934CE8-28A6-498C-B209-A7B2F1AB3A33}" type="presOf" srcId="{1F93A5D5-64BA-4289-BD58-C4800B0887AA}" destId="{C0A09F0B-D622-4D02-AA2E-C5D269230712}" srcOrd="1" destOrd="0" presId="urn:microsoft.com/office/officeart/2009/3/layout/HorizontalOrganizationChart"/>
    <dgm:cxn modelId="{D3A66A8C-427D-4EA0-88DB-9804E6497CCE}" type="presOf" srcId="{63AFD7FD-62B3-40DD-AEDE-0677D6CCA643}" destId="{41B0A9CF-FF40-4479-81DE-16780DDC92C7}" srcOrd="1" destOrd="0" presId="urn:microsoft.com/office/officeart/2009/3/layout/HorizontalOrganizationChart"/>
    <dgm:cxn modelId="{C2AEDCB3-9879-44DC-9F77-82CA5EC247EC}" type="presOf" srcId="{1434DFCB-28BF-4D30-AD1D-6E8F5693D89E}" destId="{424443C2-8E7C-4567-B7CA-3F40DAA4FD90}" srcOrd="0" destOrd="0" presId="urn:microsoft.com/office/officeart/2009/3/layout/HorizontalOrganizationChart"/>
    <dgm:cxn modelId="{D13DEA6A-BAEB-4A5E-9C80-AA0066B5A5FE}" type="presOf" srcId="{CBC899C0-40DD-4ED0-B1C2-7FBB671E71F5}" destId="{2740AE4F-75D7-45C3-AAA2-72E486869C2E}" srcOrd="0" destOrd="0" presId="urn:microsoft.com/office/officeart/2009/3/layout/HorizontalOrganizationChart"/>
    <dgm:cxn modelId="{3B8D7FC3-D0EE-41E4-8AC1-3FF1324906CA}" type="presOf" srcId="{134F09A7-3EDD-4AA4-A4F8-93346922694D}" destId="{11B0E9EE-F8E4-4FFC-BC76-B45F99F6F3B8}" srcOrd="0" destOrd="0" presId="urn:microsoft.com/office/officeart/2009/3/layout/HorizontalOrganizationChart"/>
    <dgm:cxn modelId="{84811158-9910-42A8-B515-1F5A500A868F}" srcId="{C466D1BE-1085-48D4-B604-3C7388664EC8}" destId="{173D5BFF-06DF-461D-B511-FD4D0E937CFE}" srcOrd="5" destOrd="0" parTransId="{CBC899C0-40DD-4ED0-B1C2-7FBB671E71F5}" sibTransId="{DAF07A66-DB60-42EF-982E-2B6861849AF6}"/>
    <dgm:cxn modelId="{FB52A975-CC55-43EB-98D2-1E6219FADBCE}" type="presOf" srcId="{B9B8F272-17B2-4139-BB3D-D3CFDDDC81B7}" destId="{CAED894A-9BDC-45B2-BCDE-9E806E71500A}" srcOrd="0" destOrd="0" presId="urn:microsoft.com/office/officeart/2009/3/layout/HorizontalOrganizationChart"/>
    <dgm:cxn modelId="{5A307DE7-180C-4BD5-A595-CD69DC53FAAD}" type="presOf" srcId="{C194E927-CDDE-48C1-93A4-25D1C7603B47}" destId="{5BB53BF3-ADA0-4BA0-84BD-C1C8FC3DFD93}" srcOrd="0" destOrd="0" presId="urn:microsoft.com/office/officeart/2009/3/layout/HorizontalOrganizationChart"/>
    <dgm:cxn modelId="{293A5C2C-8365-495D-A574-C6E355A50505}" type="presOf" srcId="{B9B8F272-17B2-4139-BB3D-D3CFDDDC81B7}" destId="{5E2F0DC0-466B-40BE-94AF-E071DE75D361}" srcOrd="1" destOrd="0" presId="urn:microsoft.com/office/officeart/2009/3/layout/HorizontalOrganizationChart"/>
    <dgm:cxn modelId="{0A2BB035-1442-4095-A228-E6B9D0268E9F}" type="presOf" srcId="{C466D1BE-1085-48D4-B604-3C7388664EC8}" destId="{7C5CA498-9935-4F5F-ADAF-EC5916C9D7F8}" srcOrd="1" destOrd="0" presId="urn:microsoft.com/office/officeart/2009/3/layout/HorizontalOrganizationChart"/>
    <dgm:cxn modelId="{8848642D-B796-4A71-86E4-323303894609}" type="presOf" srcId="{77C253BD-B15E-4C81-A885-A9A315B11C54}" destId="{617320DF-1157-45FC-93CC-A4236B72ECE8}" srcOrd="0" destOrd="0" presId="urn:microsoft.com/office/officeart/2009/3/layout/HorizontalOrganizationChart"/>
    <dgm:cxn modelId="{5BA99A42-A57A-4DC4-905F-ECC8F0156DE0}" type="presOf" srcId="{9560858D-E583-4AD2-AF0F-091DE308ED79}" destId="{3BBF412C-FA2E-4135-BEC8-C20A855282E2}" srcOrd="1" destOrd="0" presId="urn:microsoft.com/office/officeart/2009/3/layout/HorizontalOrganizationChart"/>
    <dgm:cxn modelId="{69B532CD-CD01-45A8-A840-748C22042BD2}" type="presOf" srcId="{5D794C2A-525A-4A3C-B93F-165807DABDE5}" destId="{924CB59A-7955-443D-BFA8-D3678048AFEC}" srcOrd="0" destOrd="0" presId="urn:microsoft.com/office/officeart/2009/3/layout/HorizontalOrganizationChart"/>
    <dgm:cxn modelId="{E8A15D3D-56CC-40D7-BC86-E85A1F3F0B55}" type="presOf" srcId="{9560858D-E583-4AD2-AF0F-091DE308ED79}" destId="{44F883A6-07D1-4FA1-A479-D250CF763E07}" srcOrd="0" destOrd="0" presId="urn:microsoft.com/office/officeart/2009/3/layout/HorizontalOrganizationChart"/>
    <dgm:cxn modelId="{87FFC2E5-882C-4B53-998F-6BB679FF2BBC}" srcId="{C466D1BE-1085-48D4-B604-3C7388664EC8}" destId="{B9B8F272-17B2-4139-BB3D-D3CFDDDC81B7}" srcOrd="0" destOrd="0" parTransId="{5D794C2A-525A-4A3C-B93F-165807DABDE5}" sibTransId="{945A9041-8312-4653-9339-DFCB5D45C529}"/>
    <dgm:cxn modelId="{9F4F4506-2DD0-4B9C-90F6-7144A5913DF9}" type="presOf" srcId="{1F93A5D5-64BA-4289-BD58-C4800B0887AA}" destId="{E10135BC-EB2A-4D77-BF38-4997C58BFCE4}" srcOrd="0" destOrd="0" presId="urn:microsoft.com/office/officeart/2009/3/layout/HorizontalOrganizationChart"/>
    <dgm:cxn modelId="{BCF65E81-C8D8-4FB9-853A-DBCCE910D257}" type="presOf" srcId="{173D5BFF-06DF-461D-B511-FD4D0E937CFE}" destId="{AE43FAC6-BB5A-4B4D-BCA1-1074EAEAE6A8}" srcOrd="0" destOrd="0" presId="urn:microsoft.com/office/officeart/2009/3/layout/HorizontalOrganizationChart"/>
    <dgm:cxn modelId="{39D7D531-A188-4F32-B577-6D147FA29E3B}" srcId="{C194E927-CDDE-48C1-93A4-25D1C7603B47}" destId="{C466D1BE-1085-48D4-B604-3C7388664EC8}" srcOrd="0" destOrd="0" parTransId="{FC5F2E0D-3E6C-48F6-AC42-A1EFD1A9FC3A}" sibTransId="{584454A3-41B5-4EDD-BAC1-07EF61B17D1D}"/>
    <dgm:cxn modelId="{186AB028-B744-476F-9B08-790709530305}" type="presParOf" srcId="{5BB53BF3-ADA0-4BA0-84BD-C1C8FC3DFD93}" destId="{631FF84C-BFBC-44E5-99CF-DB2C1FFB24C6}" srcOrd="0" destOrd="0" presId="urn:microsoft.com/office/officeart/2009/3/layout/HorizontalOrganizationChart"/>
    <dgm:cxn modelId="{95396F91-43E1-4B68-9178-6C40987D8BE9}" type="presParOf" srcId="{631FF84C-BFBC-44E5-99CF-DB2C1FFB24C6}" destId="{3FE680C2-FAF8-4352-BE46-07A924B5096C}" srcOrd="0" destOrd="0" presId="urn:microsoft.com/office/officeart/2009/3/layout/HorizontalOrganizationChart"/>
    <dgm:cxn modelId="{9CDFAD79-9E7F-47F8-8923-2E295AC6B31C}" type="presParOf" srcId="{3FE680C2-FAF8-4352-BE46-07A924B5096C}" destId="{7C300A3B-3ABB-43FC-AEDF-401E6E0FDB15}" srcOrd="0" destOrd="0" presId="urn:microsoft.com/office/officeart/2009/3/layout/HorizontalOrganizationChart"/>
    <dgm:cxn modelId="{4E43A1F5-4126-4D93-B459-A489E1951219}" type="presParOf" srcId="{3FE680C2-FAF8-4352-BE46-07A924B5096C}" destId="{7C5CA498-9935-4F5F-ADAF-EC5916C9D7F8}" srcOrd="1" destOrd="0" presId="urn:microsoft.com/office/officeart/2009/3/layout/HorizontalOrganizationChart"/>
    <dgm:cxn modelId="{69BED56A-4A4A-4A18-83A5-735B895BE6A8}" type="presParOf" srcId="{631FF84C-BFBC-44E5-99CF-DB2C1FFB24C6}" destId="{C216243D-00B2-48DC-A387-C0D0558A44B0}" srcOrd="1" destOrd="0" presId="urn:microsoft.com/office/officeart/2009/3/layout/HorizontalOrganizationChart"/>
    <dgm:cxn modelId="{CE08191D-2ADF-49BB-98B6-146EA071DF6A}" type="presParOf" srcId="{C216243D-00B2-48DC-A387-C0D0558A44B0}" destId="{924CB59A-7955-443D-BFA8-D3678048AFEC}" srcOrd="0" destOrd="0" presId="urn:microsoft.com/office/officeart/2009/3/layout/HorizontalOrganizationChart"/>
    <dgm:cxn modelId="{09663C3F-4D28-4907-A895-A5337B1EC92C}" type="presParOf" srcId="{C216243D-00B2-48DC-A387-C0D0558A44B0}" destId="{711F9277-4AC5-4FB9-BE1A-5B27C52C4F89}" srcOrd="1" destOrd="0" presId="urn:microsoft.com/office/officeart/2009/3/layout/HorizontalOrganizationChart"/>
    <dgm:cxn modelId="{B6935F01-C29E-4E3C-B583-0138479A6E74}" type="presParOf" srcId="{711F9277-4AC5-4FB9-BE1A-5B27C52C4F89}" destId="{FFEDB30E-3910-4DA4-8276-E2A4F94D94A3}" srcOrd="0" destOrd="0" presId="urn:microsoft.com/office/officeart/2009/3/layout/HorizontalOrganizationChart"/>
    <dgm:cxn modelId="{09890A79-CF3C-4151-B28B-B80BA39AB959}" type="presParOf" srcId="{FFEDB30E-3910-4DA4-8276-E2A4F94D94A3}" destId="{CAED894A-9BDC-45B2-BCDE-9E806E71500A}" srcOrd="0" destOrd="0" presId="urn:microsoft.com/office/officeart/2009/3/layout/HorizontalOrganizationChart"/>
    <dgm:cxn modelId="{5FC6ED88-C493-46AD-8C86-FF4EBA98C3BE}" type="presParOf" srcId="{FFEDB30E-3910-4DA4-8276-E2A4F94D94A3}" destId="{5E2F0DC0-466B-40BE-94AF-E071DE75D361}" srcOrd="1" destOrd="0" presId="urn:microsoft.com/office/officeart/2009/3/layout/HorizontalOrganizationChart"/>
    <dgm:cxn modelId="{4FCA1B17-EA54-4345-8273-C1257BBECB38}" type="presParOf" srcId="{711F9277-4AC5-4FB9-BE1A-5B27C52C4F89}" destId="{D5D9A040-8882-4A03-82E3-CFB29221ED45}" srcOrd="1" destOrd="0" presId="urn:microsoft.com/office/officeart/2009/3/layout/HorizontalOrganizationChart"/>
    <dgm:cxn modelId="{E2AB51A4-AC5B-44A9-BE4F-A249C27EF069}" type="presParOf" srcId="{711F9277-4AC5-4FB9-BE1A-5B27C52C4F89}" destId="{9078574E-6391-4891-88F7-4E149FE1DBF5}" srcOrd="2" destOrd="0" presId="urn:microsoft.com/office/officeart/2009/3/layout/HorizontalOrganizationChart"/>
    <dgm:cxn modelId="{0197681E-3DE9-4C46-941C-344A7E4B640D}" type="presParOf" srcId="{C216243D-00B2-48DC-A387-C0D0558A44B0}" destId="{6B52DFE8-C701-48A3-8F22-94FBEEF01D74}" srcOrd="2" destOrd="0" presId="urn:microsoft.com/office/officeart/2009/3/layout/HorizontalOrganizationChart"/>
    <dgm:cxn modelId="{2A427377-B837-48C2-A08B-4948C37D39FB}" type="presParOf" srcId="{C216243D-00B2-48DC-A387-C0D0558A44B0}" destId="{EAFBE378-0A64-44ED-B90D-0A81D96E155F}" srcOrd="3" destOrd="0" presId="urn:microsoft.com/office/officeart/2009/3/layout/HorizontalOrganizationChart"/>
    <dgm:cxn modelId="{0D01711F-B145-4884-A4F4-4C2D12AB7DE1}" type="presParOf" srcId="{EAFBE378-0A64-44ED-B90D-0A81D96E155F}" destId="{08706B31-9F8E-4FF9-AF09-F7BC8EFC5132}" srcOrd="0" destOrd="0" presId="urn:microsoft.com/office/officeart/2009/3/layout/HorizontalOrganizationChart"/>
    <dgm:cxn modelId="{FE42DF91-E783-4B77-9A0B-CA0DBC9BD1FB}" type="presParOf" srcId="{08706B31-9F8E-4FF9-AF09-F7BC8EFC5132}" destId="{E10135BC-EB2A-4D77-BF38-4997C58BFCE4}" srcOrd="0" destOrd="0" presId="urn:microsoft.com/office/officeart/2009/3/layout/HorizontalOrganizationChart"/>
    <dgm:cxn modelId="{F78D01B2-12E8-438B-B93F-06D01153321E}" type="presParOf" srcId="{08706B31-9F8E-4FF9-AF09-F7BC8EFC5132}" destId="{C0A09F0B-D622-4D02-AA2E-C5D269230712}" srcOrd="1" destOrd="0" presId="urn:microsoft.com/office/officeart/2009/3/layout/HorizontalOrganizationChart"/>
    <dgm:cxn modelId="{1808D68F-BD56-4153-8892-669BB118622E}" type="presParOf" srcId="{EAFBE378-0A64-44ED-B90D-0A81D96E155F}" destId="{A8F9704B-3900-42E1-A3A9-970F600B3050}" srcOrd="1" destOrd="0" presId="urn:microsoft.com/office/officeart/2009/3/layout/HorizontalOrganizationChart"/>
    <dgm:cxn modelId="{924020AD-C27F-49AB-A92D-E1B01FF316AF}" type="presParOf" srcId="{EAFBE378-0A64-44ED-B90D-0A81D96E155F}" destId="{4BB280C1-C93A-4111-BD57-CF29981660E9}" srcOrd="2" destOrd="0" presId="urn:microsoft.com/office/officeart/2009/3/layout/HorizontalOrganizationChart"/>
    <dgm:cxn modelId="{8A54A717-FD80-4C4D-BABC-9F1A64BFE333}" type="presParOf" srcId="{C216243D-00B2-48DC-A387-C0D0558A44B0}" destId="{424443C2-8E7C-4567-B7CA-3F40DAA4FD90}" srcOrd="4" destOrd="0" presId="urn:microsoft.com/office/officeart/2009/3/layout/HorizontalOrganizationChart"/>
    <dgm:cxn modelId="{4A4A296D-E22B-491F-B9AD-0654A5BF3945}" type="presParOf" srcId="{C216243D-00B2-48DC-A387-C0D0558A44B0}" destId="{25FF6D42-0B87-42CB-9779-9571F29E026A}" srcOrd="5" destOrd="0" presId="urn:microsoft.com/office/officeart/2009/3/layout/HorizontalOrganizationChart"/>
    <dgm:cxn modelId="{7DCD8EA6-DB5C-47E4-9565-6949988B4D49}" type="presParOf" srcId="{25FF6D42-0B87-42CB-9779-9571F29E026A}" destId="{EF2E5453-3087-43F1-B8D7-C860CA1B8B27}" srcOrd="0" destOrd="0" presId="urn:microsoft.com/office/officeart/2009/3/layout/HorizontalOrganizationChart"/>
    <dgm:cxn modelId="{EF760A43-BDC2-49E4-8B48-928A58E889F3}" type="presParOf" srcId="{EF2E5453-3087-43F1-B8D7-C860CA1B8B27}" destId="{1CBA6A81-CF87-4D3D-BD5C-0CEA8211BCF8}" srcOrd="0" destOrd="0" presId="urn:microsoft.com/office/officeart/2009/3/layout/HorizontalOrganizationChart"/>
    <dgm:cxn modelId="{4A6A39CD-530A-41D6-B983-DC2D149875A7}" type="presParOf" srcId="{EF2E5453-3087-43F1-B8D7-C860CA1B8B27}" destId="{41B0A9CF-FF40-4479-81DE-16780DDC92C7}" srcOrd="1" destOrd="0" presId="urn:microsoft.com/office/officeart/2009/3/layout/HorizontalOrganizationChart"/>
    <dgm:cxn modelId="{5A104574-4120-402F-8751-82566DE73880}" type="presParOf" srcId="{25FF6D42-0B87-42CB-9779-9571F29E026A}" destId="{BF59BC2E-EB5C-44C7-A151-61742B2270C7}" srcOrd="1" destOrd="0" presId="urn:microsoft.com/office/officeart/2009/3/layout/HorizontalOrganizationChart"/>
    <dgm:cxn modelId="{1978987C-0C63-44D7-8C26-CBDA45091EE4}" type="presParOf" srcId="{25FF6D42-0B87-42CB-9779-9571F29E026A}" destId="{2F8D4F64-C4D6-476C-A47A-F95EBCAFD4F3}" srcOrd="2" destOrd="0" presId="urn:microsoft.com/office/officeart/2009/3/layout/HorizontalOrganizationChart"/>
    <dgm:cxn modelId="{F596D3D3-92FF-4505-B433-F9A035F05F10}" type="presParOf" srcId="{C216243D-00B2-48DC-A387-C0D0558A44B0}" destId="{617320DF-1157-45FC-93CC-A4236B72ECE8}" srcOrd="6" destOrd="0" presId="urn:microsoft.com/office/officeart/2009/3/layout/HorizontalOrganizationChart"/>
    <dgm:cxn modelId="{CE000C9D-B423-404C-B6DF-2CBB7E8A2B75}" type="presParOf" srcId="{C216243D-00B2-48DC-A387-C0D0558A44B0}" destId="{2D204F8D-22D1-4036-A1DA-E1FFF84180A1}" srcOrd="7" destOrd="0" presId="urn:microsoft.com/office/officeart/2009/3/layout/HorizontalOrganizationChart"/>
    <dgm:cxn modelId="{459940A7-6489-4434-9FEC-46D8ABE4D722}" type="presParOf" srcId="{2D204F8D-22D1-4036-A1DA-E1FFF84180A1}" destId="{C9B55801-4252-4943-8DC7-7E0E2D4C3704}" srcOrd="0" destOrd="0" presId="urn:microsoft.com/office/officeart/2009/3/layout/HorizontalOrganizationChart"/>
    <dgm:cxn modelId="{1FBE56BF-41A5-4E27-8447-1BD4CD7E0D83}" type="presParOf" srcId="{C9B55801-4252-4943-8DC7-7E0E2D4C3704}" destId="{44F883A6-07D1-4FA1-A479-D250CF763E07}" srcOrd="0" destOrd="0" presId="urn:microsoft.com/office/officeart/2009/3/layout/HorizontalOrganizationChart"/>
    <dgm:cxn modelId="{7EFDE840-7CF3-4032-BD4F-ADE4E56ACB6A}" type="presParOf" srcId="{C9B55801-4252-4943-8DC7-7E0E2D4C3704}" destId="{3BBF412C-FA2E-4135-BEC8-C20A855282E2}" srcOrd="1" destOrd="0" presId="urn:microsoft.com/office/officeart/2009/3/layout/HorizontalOrganizationChart"/>
    <dgm:cxn modelId="{57DD41E9-0B97-403F-AA19-DC1B7E5661AB}" type="presParOf" srcId="{2D204F8D-22D1-4036-A1DA-E1FFF84180A1}" destId="{D99B0995-3B12-43CC-AEC9-94D684DCF054}" srcOrd="1" destOrd="0" presId="urn:microsoft.com/office/officeart/2009/3/layout/HorizontalOrganizationChart"/>
    <dgm:cxn modelId="{95BFD102-46DC-4CBE-8608-0178A1D0F8D7}" type="presParOf" srcId="{2D204F8D-22D1-4036-A1DA-E1FFF84180A1}" destId="{925B0F64-B00D-4F94-AD1D-F0B9AEE8731D}" srcOrd="2" destOrd="0" presId="urn:microsoft.com/office/officeart/2009/3/layout/HorizontalOrganizationChart"/>
    <dgm:cxn modelId="{1986A24A-8D6E-4ECB-88B9-7CE157A464B0}" type="presParOf" srcId="{C216243D-00B2-48DC-A387-C0D0558A44B0}" destId="{EF6F77C1-A7AC-4D73-87A2-CDC603D0535E}" srcOrd="8" destOrd="0" presId="urn:microsoft.com/office/officeart/2009/3/layout/HorizontalOrganizationChart"/>
    <dgm:cxn modelId="{990BF02C-BDC6-4FB0-B0E4-8A7459ECD880}" type="presParOf" srcId="{C216243D-00B2-48DC-A387-C0D0558A44B0}" destId="{F41DBD99-D0B8-48EC-B973-0BD8A82B3E26}" srcOrd="9" destOrd="0" presId="urn:microsoft.com/office/officeart/2009/3/layout/HorizontalOrganizationChart"/>
    <dgm:cxn modelId="{E71D5CF2-12A7-4189-A77E-044C13C38D04}" type="presParOf" srcId="{F41DBD99-D0B8-48EC-B973-0BD8A82B3E26}" destId="{302F6B55-1D20-4CAE-A856-7E2C4AF8DD1A}" srcOrd="0" destOrd="0" presId="urn:microsoft.com/office/officeart/2009/3/layout/HorizontalOrganizationChart"/>
    <dgm:cxn modelId="{8E40D0E1-DE42-4294-976C-452C321A6443}" type="presParOf" srcId="{302F6B55-1D20-4CAE-A856-7E2C4AF8DD1A}" destId="{11B0E9EE-F8E4-4FFC-BC76-B45F99F6F3B8}" srcOrd="0" destOrd="0" presId="urn:microsoft.com/office/officeart/2009/3/layout/HorizontalOrganizationChart"/>
    <dgm:cxn modelId="{5BC68959-7315-44E9-B15C-BD87205E2BEA}" type="presParOf" srcId="{302F6B55-1D20-4CAE-A856-7E2C4AF8DD1A}" destId="{B97D0EC6-6260-4C47-BA23-CCE64EAF4ACF}" srcOrd="1" destOrd="0" presId="urn:microsoft.com/office/officeart/2009/3/layout/HorizontalOrganizationChart"/>
    <dgm:cxn modelId="{140F3C4A-6444-433E-8589-B25A8967471D}" type="presParOf" srcId="{F41DBD99-D0B8-48EC-B973-0BD8A82B3E26}" destId="{B19578A3-69FC-41E0-926C-F374FB414E01}" srcOrd="1" destOrd="0" presId="urn:microsoft.com/office/officeart/2009/3/layout/HorizontalOrganizationChart"/>
    <dgm:cxn modelId="{5E19149D-D4D0-48C6-8DF0-0DD5278F8077}" type="presParOf" srcId="{F41DBD99-D0B8-48EC-B973-0BD8A82B3E26}" destId="{26FDA44A-18E1-4BBE-BD35-3BD57CA6D3D6}" srcOrd="2" destOrd="0" presId="urn:microsoft.com/office/officeart/2009/3/layout/HorizontalOrganizationChart"/>
    <dgm:cxn modelId="{E0738151-53F0-4806-8C6C-4BFB8E589676}" type="presParOf" srcId="{C216243D-00B2-48DC-A387-C0D0558A44B0}" destId="{2740AE4F-75D7-45C3-AAA2-72E486869C2E}" srcOrd="10" destOrd="0" presId="urn:microsoft.com/office/officeart/2009/3/layout/HorizontalOrganizationChart"/>
    <dgm:cxn modelId="{C0BC7AED-D86B-4449-89C8-6821C4E42F4D}" type="presParOf" srcId="{C216243D-00B2-48DC-A387-C0D0558A44B0}" destId="{56A25B75-2C97-4004-9E60-15996F026675}" srcOrd="11" destOrd="0" presId="urn:microsoft.com/office/officeart/2009/3/layout/HorizontalOrganizationChart"/>
    <dgm:cxn modelId="{C12B0271-4F2C-47A6-A545-15C5FE4BD2B0}" type="presParOf" srcId="{56A25B75-2C97-4004-9E60-15996F026675}" destId="{A74475E6-C5B0-46DF-8802-88B7AD0E69DD}" srcOrd="0" destOrd="0" presId="urn:microsoft.com/office/officeart/2009/3/layout/HorizontalOrganizationChart"/>
    <dgm:cxn modelId="{CDFA474B-C8C2-4408-A7D6-16C29FEE058C}" type="presParOf" srcId="{A74475E6-C5B0-46DF-8802-88B7AD0E69DD}" destId="{AE43FAC6-BB5A-4B4D-BCA1-1074EAEAE6A8}" srcOrd="0" destOrd="0" presId="urn:microsoft.com/office/officeart/2009/3/layout/HorizontalOrganizationChart"/>
    <dgm:cxn modelId="{AC739B16-9304-4F92-BF54-41A7D54E41B5}" type="presParOf" srcId="{A74475E6-C5B0-46DF-8802-88B7AD0E69DD}" destId="{78B777C4-1148-48D6-AA68-329F2353D377}" srcOrd="1" destOrd="0" presId="urn:microsoft.com/office/officeart/2009/3/layout/HorizontalOrganizationChart"/>
    <dgm:cxn modelId="{C11A2583-7DC2-47A9-B9E8-A0B1ED3C54A6}" type="presParOf" srcId="{56A25B75-2C97-4004-9E60-15996F026675}" destId="{7F8D0551-8E02-4729-AFD2-8F5F07D68180}" srcOrd="1" destOrd="0" presId="urn:microsoft.com/office/officeart/2009/3/layout/HorizontalOrganizationChart"/>
    <dgm:cxn modelId="{2154810D-2ACE-4D36-B317-9246CA2F90F5}" type="presParOf" srcId="{56A25B75-2C97-4004-9E60-15996F026675}" destId="{41866F5E-E41A-47EC-8D43-59E14DF2A88C}" srcOrd="2" destOrd="0" presId="urn:microsoft.com/office/officeart/2009/3/layout/HorizontalOrganizationChart"/>
    <dgm:cxn modelId="{B1D5A1E8-BBB2-4452-BF1A-E3C91A627F05}" type="presParOf" srcId="{631FF84C-BFBC-44E5-99CF-DB2C1FFB24C6}" destId="{31B40C45-7020-469C-BF58-D0E269A82769}"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94E927-CDDE-48C1-93A4-25D1C7603B47}"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tr-TR"/>
        </a:p>
      </dgm:t>
    </dgm:pt>
    <dgm:pt modelId="{C466D1BE-1085-48D4-B604-3C7388664EC8}">
      <dgm:prSet phldrT="[Metin]"/>
      <dgm:spPr/>
      <dgm:t>
        <a:bodyPr/>
        <a:lstStyle/>
        <a:p>
          <a:r>
            <a:rPr lang="tr-TR" dirty="0" smtClean="0"/>
            <a:t>ARAŞTIRMA VE GELİŞTİRME (%15)</a:t>
          </a:r>
          <a:endParaRPr lang="tr-TR" dirty="0"/>
        </a:p>
      </dgm:t>
    </dgm:pt>
    <dgm:pt modelId="{FC5F2E0D-3E6C-48F6-AC42-A1EFD1A9FC3A}" type="parTrans" cxnId="{39D7D531-A188-4F32-B577-6D147FA29E3B}">
      <dgm:prSet/>
      <dgm:spPr/>
      <dgm:t>
        <a:bodyPr/>
        <a:lstStyle/>
        <a:p>
          <a:endParaRPr lang="tr-TR"/>
        </a:p>
      </dgm:t>
    </dgm:pt>
    <dgm:pt modelId="{584454A3-41B5-4EDD-BAC1-07EF61B17D1D}" type="sibTrans" cxnId="{39D7D531-A188-4F32-B577-6D147FA29E3B}">
      <dgm:prSet/>
      <dgm:spPr/>
      <dgm:t>
        <a:bodyPr/>
        <a:lstStyle/>
        <a:p>
          <a:endParaRPr lang="tr-TR"/>
        </a:p>
      </dgm:t>
    </dgm:pt>
    <dgm:pt modelId="{B9B8F272-17B2-4139-BB3D-D3CFDDDC81B7}">
      <dgm:prSet phldrT="[Metin]"/>
      <dgm:spPr/>
      <dgm:t>
        <a:bodyPr/>
        <a:lstStyle/>
        <a:p>
          <a:r>
            <a:rPr lang="tr-TR" dirty="0" smtClean="0"/>
            <a:t>Araştırma Stratejisi</a:t>
          </a:r>
          <a:endParaRPr lang="tr-TR" dirty="0"/>
        </a:p>
      </dgm:t>
    </dgm:pt>
    <dgm:pt modelId="{5D794C2A-525A-4A3C-B93F-165807DABDE5}" type="parTrans" cxnId="{87FFC2E5-882C-4B53-998F-6BB679FF2BBC}">
      <dgm:prSet/>
      <dgm:spPr/>
      <dgm:t>
        <a:bodyPr/>
        <a:lstStyle/>
        <a:p>
          <a:endParaRPr lang="tr-TR"/>
        </a:p>
      </dgm:t>
    </dgm:pt>
    <dgm:pt modelId="{945A9041-8312-4653-9339-DFCB5D45C529}" type="sibTrans" cxnId="{87FFC2E5-882C-4B53-998F-6BB679FF2BBC}">
      <dgm:prSet/>
      <dgm:spPr/>
      <dgm:t>
        <a:bodyPr/>
        <a:lstStyle/>
        <a:p>
          <a:endParaRPr lang="tr-TR"/>
        </a:p>
      </dgm:t>
    </dgm:pt>
    <dgm:pt modelId="{1F93A5D5-64BA-4289-BD58-C4800B0887AA}">
      <dgm:prSet phldrT="[Metin]"/>
      <dgm:spPr/>
      <dgm:t>
        <a:bodyPr/>
        <a:lstStyle/>
        <a:p>
          <a:r>
            <a:rPr lang="tr-TR" dirty="0" smtClean="0"/>
            <a:t>Araştırma Kaynakları</a:t>
          </a:r>
          <a:endParaRPr lang="tr-TR" dirty="0"/>
        </a:p>
      </dgm:t>
    </dgm:pt>
    <dgm:pt modelId="{7A25B95E-D41D-4577-915D-53A5A49D6B8D}" type="parTrans" cxnId="{BF16F8AE-E7FE-4A11-910F-77EA7B066303}">
      <dgm:prSet/>
      <dgm:spPr/>
      <dgm:t>
        <a:bodyPr/>
        <a:lstStyle/>
        <a:p>
          <a:endParaRPr lang="tr-TR"/>
        </a:p>
      </dgm:t>
    </dgm:pt>
    <dgm:pt modelId="{C28C837D-2CD6-47DB-8A1C-10B03EBD560F}" type="sibTrans" cxnId="{BF16F8AE-E7FE-4A11-910F-77EA7B066303}">
      <dgm:prSet/>
      <dgm:spPr/>
      <dgm:t>
        <a:bodyPr/>
        <a:lstStyle/>
        <a:p>
          <a:endParaRPr lang="tr-TR"/>
        </a:p>
      </dgm:t>
    </dgm:pt>
    <dgm:pt modelId="{63AFD7FD-62B3-40DD-AEDE-0677D6CCA643}">
      <dgm:prSet phldrT="[Metin]"/>
      <dgm:spPr/>
      <dgm:t>
        <a:bodyPr/>
        <a:lstStyle/>
        <a:p>
          <a:r>
            <a:rPr lang="tr-TR" dirty="0" smtClean="0"/>
            <a:t>Araştırma Yetkinliği</a:t>
          </a:r>
          <a:endParaRPr lang="tr-TR" dirty="0"/>
        </a:p>
      </dgm:t>
    </dgm:pt>
    <dgm:pt modelId="{1434DFCB-28BF-4D30-AD1D-6E8F5693D89E}" type="parTrans" cxnId="{47D30D15-F7F2-4817-9260-354EACE6F6E2}">
      <dgm:prSet/>
      <dgm:spPr/>
      <dgm:t>
        <a:bodyPr/>
        <a:lstStyle/>
        <a:p>
          <a:endParaRPr lang="tr-TR"/>
        </a:p>
      </dgm:t>
    </dgm:pt>
    <dgm:pt modelId="{7098FD1A-D058-4FA0-BA40-84ACAB065951}" type="sibTrans" cxnId="{47D30D15-F7F2-4817-9260-354EACE6F6E2}">
      <dgm:prSet/>
      <dgm:spPr/>
      <dgm:t>
        <a:bodyPr/>
        <a:lstStyle/>
        <a:p>
          <a:endParaRPr lang="tr-TR"/>
        </a:p>
      </dgm:t>
    </dgm:pt>
    <dgm:pt modelId="{9560858D-E583-4AD2-AF0F-091DE308ED79}">
      <dgm:prSet/>
      <dgm:spPr/>
      <dgm:t>
        <a:bodyPr/>
        <a:lstStyle/>
        <a:p>
          <a:r>
            <a:rPr lang="tr-TR" dirty="0" smtClean="0"/>
            <a:t>Araştırma Performansı</a:t>
          </a:r>
          <a:endParaRPr lang="tr-TR" dirty="0"/>
        </a:p>
      </dgm:t>
    </dgm:pt>
    <dgm:pt modelId="{77C253BD-B15E-4C81-A885-A9A315B11C54}" type="parTrans" cxnId="{313C1CC0-5271-4049-B61F-63286B1312D0}">
      <dgm:prSet/>
      <dgm:spPr/>
      <dgm:t>
        <a:bodyPr/>
        <a:lstStyle/>
        <a:p>
          <a:endParaRPr lang="tr-TR"/>
        </a:p>
      </dgm:t>
    </dgm:pt>
    <dgm:pt modelId="{09208B3E-3385-46DA-A643-FAC896A4C349}" type="sibTrans" cxnId="{313C1CC0-5271-4049-B61F-63286B1312D0}">
      <dgm:prSet/>
      <dgm:spPr/>
      <dgm:t>
        <a:bodyPr/>
        <a:lstStyle/>
        <a:p>
          <a:endParaRPr lang="tr-TR"/>
        </a:p>
      </dgm:t>
    </dgm:pt>
    <dgm:pt modelId="{5BB53BF3-ADA0-4BA0-84BD-C1C8FC3DFD93}" type="pres">
      <dgm:prSet presAssocID="{C194E927-CDDE-48C1-93A4-25D1C7603B47}" presName="hierChild1" presStyleCnt="0">
        <dgm:presLayoutVars>
          <dgm:orgChart val="1"/>
          <dgm:chPref val="1"/>
          <dgm:dir/>
          <dgm:animOne val="branch"/>
          <dgm:animLvl val="lvl"/>
          <dgm:resizeHandles/>
        </dgm:presLayoutVars>
      </dgm:prSet>
      <dgm:spPr/>
      <dgm:t>
        <a:bodyPr/>
        <a:lstStyle/>
        <a:p>
          <a:endParaRPr lang="tr-TR"/>
        </a:p>
      </dgm:t>
    </dgm:pt>
    <dgm:pt modelId="{631FF84C-BFBC-44E5-99CF-DB2C1FFB24C6}" type="pres">
      <dgm:prSet presAssocID="{C466D1BE-1085-48D4-B604-3C7388664EC8}" presName="hierRoot1" presStyleCnt="0">
        <dgm:presLayoutVars>
          <dgm:hierBranch val="init"/>
        </dgm:presLayoutVars>
      </dgm:prSet>
      <dgm:spPr/>
    </dgm:pt>
    <dgm:pt modelId="{3FE680C2-FAF8-4352-BE46-07A924B5096C}" type="pres">
      <dgm:prSet presAssocID="{C466D1BE-1085-48D4-B604-3C7388664EC8}" presName="rootComposite1" presStyleCnt="0"/>
      <dgm:spPr/>
    </dgm:pt>
    <dgm:pt modelId="{7C300A3B-3ABB-43FC-AEDF-401E6E0FDB15}" type="pres">
      <dgm:prSet presAssocID="{C466D1BE-1085-48D4-B604-3C7388664EC8}" presName="rootText1" presStyleLbl="node0" presStyleIdx="0" presStyleCnt="1" custScaleX="167439">
        <dgm:presLayoutVars>
          <dgm:chPref val="3"/>
        </dgm:presLayoutVars>
      </dgm:prSet>
      <dgm:spPr/>
      <dgm:t>
        <a:bodyPr/>
        <a:lstStyle/>
        <a:p>
          <a:endParaRPr lang="tr-TR"/>
        </a:p>
      </dgm:t>
    </dgm:pt>
    <dgm:pt modelId="{7C5CA498-9935-4F5F-ADAF-EC5916C9D7F8}" type="pres">
      <dgm:prSet presAssocID="{C466D1BE-1085-48D4-B604-3C7388664EC8}" presName="rootConnector1" presStyleLbl="node1" presStyleIdx="0" presStyleCnt="0"/>
      <dgm:spPr/>
      <dgm:t>
        <a:bodyPr/>
        <a:lstStyle/>
        <a:p>
          <a:endParaRPr lang="tr-TR"/>
        </a:p>
      </dgm:t>
    </dgm:pt>
    <dgm:pt modelId="{C216243D-00B2-48DC-A387-C0D0558A44B0}" type="pres">
      <dgm:prSet presAssocID="{C466D1BE-1085-48D4-B604-3C7388664EC8}" presName="hierChild2" presStyleCnt="0"/>
      <dgm:spPr/>
    </dgm:pt>
    <dgm:pt modelId="{924CB59A-7955-443D-BFA8-D3678048AFEC}" type="pres">
      <dgm:prSet presAssocID="{5D794C2A-525A-4A3C-B93F-165807DABDE5}" presName="Name64" presStyleLbl="parChTrans1D2" presStyleIdx="0" presStyleCnt="4"/>
      <dgm:spPr/>
      <dgm:t>
        <a:bodyPr/>
        <a:lstStyle/>
        <a:p>
          <a:endParaRPr lang="tr-TR"/>
        </a:p>
      </dgm:t>
    </dgm:pt>
    <dgm:pt modelId="{711F9277-4AC5-4FB9-BE1A-5B27C52C4F89}" type="pres">
      <dgm:prSet presAssocID="{B9B8F272-17B2-4139-BB3D-D3CFDDDC81B7}" presName="hierRoot2" presStyleCnt="0">
        <dgm:presLayoutVars>
          <dgm:hierBranch val="init"/>
        </dgm:presLayoutVars>
      </dgm:prSet>
      <dgm:spPr/>
    </dgm:pt>
    <dgm:pt modelId="{FFEDB30E-3910-4DA4-8276-E2A4F94D94A3}" type="pres">
      <dgm:prSet presAssocID="{B9B8F272-17B2-4139-BB3D-D3CFDDDC81B7}" presName="rootComposite" presStyleCnt="0"/>
      <dgm:spPr/>
    </dgm:pt>
    <dgm:pt modelId="{CAED894A-9BDC-45B2-BCDE-9E806E71500A}" type="pres">
      <dgm:prSet presAssocID="{B9B8F272-17B2-4139-BB3D-D3CFDDDC81B7}" presName="rootText" presStyleLbl="node2" presStyleIdx="0" presStyleCnt="4" custScaleX="167439">
        <dgm:presLayoutVars>
          <dgm:chPref val="3"/>
        </dgm:presLayoutVars>
      </dgm:prSet>
      <dgm:spPr/>
      <dgm:t>
        <a:bodyPr/>
        <a:lstStyle/>
        <a:p>
          <a:endParaRPr lang="tr-TR"/>
        </a:p>
      </dgm:t>
    </dgm:pt>
    <dgm:pt modelId="{5E2F0DC0-466B-40BE-94AF-E071DE75D361}" type="pres">
      <dgm:prSet presAssocID="{B9B8F272-17B2-4139-BB3D-D3CFDDDC81B7}" presName="rootConnector" presStyleLbl="node2" presStyleIdx="0" presStyleCnt="4"/>
      <dgm:spPr/>
      <dgm:t>
        <a:bodyPr/>
        <a:lstStyle/>
        <a:p>
          <a:endParaRPr lang="tr-TR"/>
        </a:p>
      </dgm:t>
    </dgm:pt>
    <dgm:pt modelId="{D5D9A040-8882-4A03-82E3-CFB29221ED45}" type="pres">
      <dgm:prSet presAssocID="{B9B8F272-17B2-4139-BB3D-D3CFDDDC81B7}" presName="hierChild4" presStyleCnt="0"/>
      <dgm:spPr/>
    </dgm:pt>
    <dgm:pt modelId="{9078574E-6391-4891-88F7-4E149FE1DBF5}" type="pres">
      <dgm:prSet presAssocID="{B9B8F272-17B2-4139-BB3D-D3CFDDDC81B7}" presName="hierChild5" presStyleCnt="0"/>
      <dgm:spPr/>
    </dgm:pt>
    <dgm:pt modelId="{6B52DFE8-C701-48A3-8F22-94FBEEF01D74}" type="pres">
      <dgm:prSet presAssocID="{7A25B95E-D41D-4577-915D-53A5A49D6B8D}" presName="Name64" presStyleLbl="parChTrans1D2" presStyleIdx="1" presStyleCnt="4"/>
      <dgm:spPr/>
      <dgm:t>
        <a:bodyPr/>
        <a:lstStyle/>
        <a:p>
          <a:endParaRPr lang="tr-TR"/>
        </a:p>
      </dgm:t>
    </dgm:pt>
    <dgm:pt modelId="{EAFBE378-0A64-44ED-B90D-0A81D96E155F}" type="pres">
      <dgm:prSet presAssocID="{1F93A5D5-64BA-4289-BD58-C4800B0887AA}" presName="hierRoot2" presStyleCnt="0">
        <dgm:presLayoutVars>
          <dgm:hierBranch val="init"/>
        </dgm:presLayoutVars>
      </dgm:prSet>
      <dgm:spPr/>
    </dgm:pt>
    <dgm:pt modelId="{08706B31-9F8E-4FF9-AF09-F7BC8EFC5132}" type="pres">
      <dgm:prSet presAssocID="{1F93A5D5-64BA-4289-BD58-C4800B0887AA}" presName="rootComposite" presStyleCnt="0"/>
      <dgm:spPr/>
    </dgm:pt>
    <dgm:pt modelId="{E10135BC-EB2A-4D77-BF38-4997C58BFCE4}" type="pres">
      <dgm:prSet presAssocID="{1F93A5D5-64BA-4289-BD58-C4800B0887AA}" presName="rootText" presStyleLbl="node2" presStyleIdx="1" presStyleCnt="4" custScaleX="167439">
        <dgm:presLayoutVars>
          <dgm:chPref val="3"/>
        </dgm:presLayoutVars>
      </dgm:prSet>
      <dgm:spPr/>
      <dgm:t>
        <a:bodyPr/>
        <a:lstStyle/>
        <a:p>
          <a:endParaRPr lang="tr-TR"/>
        </a:p>
      </dgm:t>
    </dgm:pt>
    <dgm:pt modelId="{C0A09F0B-D622-4D02-AA2E-C5D269230712}" type="pres">
      <dgm:prSet presAssocID="{1F93A5D5-64BA-4289-BD58-C4800B0887AA}" presName="rootConnector" presStyleLbl="node2" presStyleIdx="1" presStyleCnt="4"/>
      <dgm:spPr/>
      <dgm:t>
        <a:bodyPr/>
        <a:lstStyle/>
        <a:p>
          <a:endParaRPr lang="tr-TR"/>
        </a:p>
      </dgm:t>
    </dgm:pt>
    <dgm:pt modelId="{A8F9704B-3900-42E1-A3A9-970F600B3050}" type="pres">
      <dgm:prSet presAssocID="{1F93A5D5-64BA-4289-BD58-C4800B0887AA}" presName="hierChild4" presStyleCnt="0"/>
      <dgm:spPr/>
    </dgm:pt>
    <dgm:pt modelId="{4BB280C1-C93A-4111-BD57-CF29981660E9}" type="pres">
      <dgm:prSet presAssocID="{1F93A5D5-64BA-4289-BD58-C4800B0887AA}" presName="hierChild5" presStyleCnt="0"/>
      <dgm:spPr/>
    </dgm:pt>
    <dgm:pt modelId="{424443C2-8E7C-4567-B7CA-3F40DAA4FD90}" type="pres">
      <dgm:prSet presAssocID="{1434DFCB-28BF-4D30-AD1D-6E8F5693D89E}" presName="Name64" presStyleLbl="parChTrans1D2" presStyleIdx="2" presStyleCnt="4"/>
      <dgm:spPr/>
      <dgm:t>
        <a:bodyPr/>
        <a:lstStyle/>
        <a:p>
          <a:endParaRPr lang="tr-TR"/>
        </a:p>
      </dgm:t>
    </dgm:pt>
    <dgm:pt modelId="{25FF6D42-0B87-42CB-9779-9571F29E026A}" type="pres">
      <dgm:prSet presAssocID="{63AFD7FD-62B3-40DD-AEDE-0677D6CCA643}" presName="hierRoot2" presStyleCnt="0">
        <dgm:presLayoutVars>
          <dgm:hierBranch val="init"/>
        </dgm:presLayoutVars>
      </dgm:prSet>
      <dgm:spPr/>
    </dgm:pt>
    <dgm:pt modelId="{EF2E5453-3087-43F1-B8D7-C860CA1B8B27}" type="pres">
      <dgm:prSet presAssocID="{63AFD7FD-62B3-40DD-AEDE-0677D6CCA643}" presName="rootComposite" presStyleCnt="0"/>
      <dgm:spPr/>
    </dgm:pt>
    <dgm:pt modelId="{1CBA6A81-CF87-4D3D-BD5C-0CEA8211BCF8}" type="pres">
      <dgm:prSet presAssocID="{63AFD7FD-62B3-40DD-AEDE-0677D6CCA643}" presName="rootText" presStyleLbl="node2" presStyleIdx="2" presStyleCnt="4" custScaleX="167439">
        <dgm:presLayoutVars>
          <dgm:chPref val="3"/>
        </dgm:presLayoutVars>
      </dgm:prSet>
      <dgm:spPr/>
      <dgm:t>
        <a:bodyPr/>
        <a:lstStyle/>
        <a:p>
          <a:endParaRPr lang="tr-TR"/>
        </a:p>
      </dgm:t>
    </dgm:pt>
    <dgm:pt modelId="{41B0A9CF-FF40-4479-81DE-16780DDC92C7}" type="pres">
      <dgm:prSet presAssocID="{63AFD7FD-62B3-40DD-AEDE-0677D6CCA643}" presName="rootConnector" presStyleLbl="node2" presStyleIdx="2" presStyleCnt="4"/>
      <dgm:spPr/>
      <dgm:t>
        <a:bodyPr/>
        <a:lstStyle/>
        <a:p>
          <a:endParaRPr lang="tr-TR"/>
        </a:p>
      </dgm:t>
    </dgm:pt>
    <dgm:pt modelId="{BF59BC2E-EB5C-44C7-A151-61742B2270C7}" type="pres">
      <dgm:prSet presAssocID="{63AFD7FD-62B3-40DD-AEDE-0677D6CCA643}" presName="hierChild4" presStyleCnt="0"/>
      <dgm:spPr/>
    </dgm:pt>
    <dgm:pt modelId="{2F8D4F64-C4D6-476C-A47A-F95EBCAFD4F3}" type="pres">
      <dgm:prSet presAssocID="{63AFD7FD-62B3-40DD-AEDE-0677D6CCA643}" presName="hierChild5" presStyleCnt="0"/>
      <dgm:spPr/>
    </dgm:pt>
    <dgm:pt modelId="{617320DF-1157-45FC-93CC-A4236B72ECE8}" type="pres">
      <dgm:prSet presAssocID="{77C253BD-B15E-4C81-A885-A9A315B11C54}" presName="Name64" presStyleLbl="parChTrans1D2" presStyleIdx="3" presStyleCnt="4"/>
      <dgm:spPr/>
      <dgm:t>
        <a:bodyPr/>
        <a:lstStyle/>
        <a:p>
          <a:endParaRPr lang="tr-TR"/>
        </a:p>
      </dgm:t>
    </dgm:pt>
    <dgm:pt modelId="{2D204F8D-22D1-4036-A1DA-E1FFF84180A1}" type="pres">
      <dgm:prSet presAssocID="{9560858D-E583-4AD2-AF0F-091DE308ED79}" presName="hierRoot2" presStyleCnt="0">
        <dgm:presLayoutVars>
          <dgm:hierBranch val="init"/>
        </dgm:presLayoutVars>
      </dgm:prSet>
      <dgm:spPr/>
    </dgm:pt>
    <dgm:pt modelId="{C9B55801-4252-4943-8DC7-7E0E2D4C3704}" type="pres">
      <dgm:prSet presAssocID="{9560858D-E583-4AD2-AF0F-091DE308ED79}" presName="rootComposite" presStyleCnt="0"/>
      <dgm:spPr/>
    </dgm:pt>
    <dgm:pt modelId="{44F883A6-07D1-4FA1-A479-D250CF763E07}" type="pres">
      <dgm:prSet presAssocID="{9560858D-E583-4AD2-AF0F-091DE308ED79}" presName="rootText" presStyleLbl="node2" presStyleIdx="3" presStyleCnt="4" custScaleX="167439">
        <dgm:presLayoutVars>
          <dgm:chPref val="3"/>
        </dgm:presLayoutVars>
      </dgm:prSet>
      <dgm:spPr/>
      <dgm:t>
        <a:bodyPr/>
        <a:lstStyle/>
        <a:p>
          <a:endParaRPr lang="tr-TR"/>
        </a:p>
      </dgm:t>
    </dgm:pt>
    <dgm:pt modelId="{3BBF412C-FA2E-4135-BEC8-C20A855282E2}" type="pres">
      <dgm:prSet presAssocID="{9560858D-E583-4AD2-AF0F-091DE308ED79}" presName="rootConnector" presStyleLbl="node2" presStyleIdx="3" presStyleCnt="4"/>
      <dgm:spPr/>
      <dgm:t>
        <a:bodyPr/>
        <a:lstStyle/>
        <a:p>
          <a:endParaRPr lang="tr-TR"/>
        </a:p>
      </dgm:t>
    </dgm:pt>
    <dgm:pt modelId="{D99B0995-3B12-43CC-AEC9-94D684DCF054}" type="pres">
      <dgm:prSet presAssocID="{9560858D-E583-4AD2-AF0F-091DE308ED79}" presName="hierChild4" presStyleCnt="0"/>
      <dgm:spPr/>
    </dgm:pt>
    <dgm:pt modelId="{925B0F64-B00D-4F94-AD1D-F0B9AEE8731D}" type="pres">
      <dgm:prSet presAssocID="{9560858D-E583-4AD2-AF0F-091DE308ED79}" presName="hierChild5" presStyleCnt="0"/>
      <dgm:spPr/>
    </dgm:pt>
    <dgm:pt modelId="{31B40C45-7020-469C-BF58-D0E269A82769}" type="pres">
      <dgm:prSet presAssocID="{C466D1BE-1085-48D4-B604-3C7388664EC8}" presName="hierChild3" presStyleCnt="0"/>
      <dgm:spPr/>
    </dgm:pt>
  </dgm:ptLst>
  <dgm:cxnLst>
    <dgm:cxn modelId="{47F6D104-4E7B-42C9-83D9-B77E3DBFD92E}" type="presOf" srcId="{1F93A5D5-64BA-4289-BD58-C4800B0887AA}" destId="{C0A09F0B-D622-4D02-AA2E-C5D269230712}" srcOrd="1" destOrd="0" presId="urn:microsoft.com/office/officeart/2009/3/layout/HorizontalOrganizationChart"/>
    <dgm:cxn modelId="{EF13F575-CFD5-4BCB-B291-C6E418C02289}" type="presOf" srcId="{C466D1BE-1085-48D4-B604-3C7388664EC8}" destId="{7C300A3B-3ABB-43FC-AEDF-401E6E0FDB15}" srcOrd="0" destOrd="0" presId="urn:microsoft.com/office/officeart/2009/3/layout/HorizontalOrganizationChart"/>
    <dgm:cxn modelId="{E14BDEBD-1F60-40E0-834F-402AEFD393FF}" type="presOf" srcId="{C194E927-CDDE-48C1-93A4-25D1C7603B47}" destId="{5BB53BF3-ADA0-4BA0-84BD-C1C8FC3DFD93}" srcOrd="0" destOrd="0" presId="urn:microsoft.com/office/officeart/2009/3/layout/HorizontalOrganizationChart"/>
    <dgm:cxn modelId="{A7545B00-D1C2-478E-B5EA-4EB6710E173C}" type="presOf" srcId="{B9B8F272-17B2-4139-BB3D-D3CFDDDC81B7}" destId="{5E2F0DC0-466B-40BE-94AF-E071DE75D361}" srcOrd="1" destOrd="0" presId="urn:microsoft.com/office/officeart/2009/3/layout/HorizontalOrganizationChart"/>
    <dgm:cxn modelId="{F2F00D1B-838E-4DC2-9041-C53E3A8B82EB}" type="presOf" srcId="{63AFD7FD-62B3-40DD-AEDE-0677D6CCA643}" destId="{1CBA6A81-CF87-4D3D-BD5C-0CEA8211BCF8}" srcOrd="0" destOrd="0" presId="urn:microsoft.com/office/officeart/2009/3/layout/HorizontalOrganizationChart"/>
    <dgm:cxn modelId="{47D30D15-F7F2-4817-9260-354EACE6F6E2}" srcId="{C466D1BE-1085-48D4-B604-3C7388664EC8}" destId="{63AFD7FD-62B3-40DD-AEDE-0677D6CCA643}" srcOrd="2" destOrd="0" parTransId="{1434DFCB-28BF-4D30-AD1D-6E8F5693D89E}" sibTransId="{7098FD1A-D058-4FA0-BA40-84ACAB065951}"/>
    <dgm:cxn modelId="{F33B78AE-CAD0-4F1A-A55C-55780796B078}" type="presOf" srcId="{77C253BD-B15E-4C81-A885-A9A315B11C54}" destId="{617320DF-1157-45FC-93CC-A4236B72ECE8}" srcOrd="0" destOrd="0" presId="urn:microsoft.com/office/officeart/2009/3/layout/HorizontalOrganizationChart"/>
    <dgm:cxn modelId="{B7EAF82E-9420-434D-B245-CC0FFD8CC014}" type="presOf" srcId="{1434DFCB-28BF-4D30-AD1D-6E8F5693D89E}" destId="{424443C2-8E7C-4567-B7CA-3F40DAA4FD90}" srcOrd="0" destOrd="0" presId="urn:microsoft.com/office/officeart/2009/3/layout/HorizontalOrganizationChart"/>
    <dgm:cxn modelId="{313C1CC0-5271-4049-B61F-63286B1312D0}" srcId="{C466D1BE-1085-48D4-B604-3C7388664EC8}" destId="{9560858D-E583-4AD2-AF0F-091DE308ED79}" srcOrd="3" destOrd="0" parTransId="{77C253BD-B15E-4C81-A885-A9A315B11C54}" sibTransId="{09208B3E-3385-46DA-A643-FAC896A4C349}"/>
    <dgm:cxn modelId="{39D7D531-A188-4F32-B577-6D147FA29E3B}" srcId="{C194E927-CDDE-48C1-93A4-25D1C7603B47}" destId="{C466D1BE-1085-48D4-B604-3C7388664EC8}" srcOrd="0" destOrd="0" parTransId="{FC5F2E0D-3E6C-48F6-AC42-A1EFD1A9FC3A}" sibTransId="{584454A3-41B5-4EDD-BAC1-07EF61B17D1D}"/>
    <dgm:cxn modelId="{6EFAA122-3B0D-471C-85AF-C98B6EE1A21A}" type="presOf" srcId="{B9B8F272-17B2-4139-BB3D-D3CFDDDC81B7}" destId="{CAED894A-9BDC-45B2-BCDE-9E806E71500A}" srcOrd="0" destOrd="0" presId="urn:microsoft.com/office/officeart/2009/3/layout/HorizontalOrganizationChart"/>
    <dgm:cxn modelId="{BAC12732-F227-4534-A2B6-16DBA0B77E2E}" type="presOf" srcId="{5D794C2A-525A-4A3C-B93F-165807DABDE5}" destId="{924CB59A-7955-443D-BFA8-D3678048AFEC}" srcOrd="0" destOrd="0" presId="urn:microsoft.com/office/officeart/2009/3/layout/HorizontalOrganizationChart"/>
    <dgm:cxn modelId="{BF16F8AE-E7FE-4A11-910F-77EA7B066303}" srcId="{C466D1BE-1085-48D4-B604-3C7388664EC8}" destId="{1F93A5D5-64BA-4289-BD58-C4800B0887AA}" srcOrd="1" destOrd="0" parTransId="{7A25B95E-D41D-4577-915D-53A5A49D6B8D}" sibTransId="{C28C837D-2CD6-47DB-8A1C-10B03EBD560F}"/>
    <dgm:cxn modelId="{E25A21E4-9FBA-4D25-9346-888381D2DA16}" type="presOf" srcId="{9560858D-E583-4AD2-AF0F-091DE308ED79}" destId="{3BBF412C-FA2E-4135-BEC8-C20A855282E2}" srcOrd="1" destOrd="0" presId="urn:microsoft.com/office/officeart/2009/3/layout/HorizontalOrganizationChart"/>
    <dgm:cxn modelId="{FD4694F1-6C46-41F3-AB2C-ED721A5A1B39}" type="presOf" srcId="{9560858D-E583-4AD2-AF0F-091DE308ED79}" destId="{44F883A6-07D1-4FA1-A479-D250CF763E07}" srcOrd="0" destOrd="0" presId="urn:microsoft.com/office/officeart/2009/3/layout/HorizontalOrganizationChart"/>
    <dgm:cxn modelId="{87FFC2E5-882C-4B53-998F-6BB679FF2BBC}" srcId="{C466D1BE-1085-48D4-B604-3C7388664EC8}" destId="{B9B8F272-17B2-4139-BB3D-D3CFDDDC81B7}" srcOrd="0" destOrd="0" parTransId="{5D794C2A-525A-4A3C-B93F-165807DABDE5}" sibTransId="{945A9041-8312-4653-9339-DFCB5D45C529}"/>
    <dgm:cxn modelId="{2931FC2B-E630-4B14-B337-3BEE5FBE7EAC}" type="presOf" srcId="{63AFD7FD-62B3-40DD-AEDE-0677D6CCA643}" destId="{41B0A9CF-FF40-4479-81DE-16780DDC92C7}" srcOrd="1" destOrd="0" presId="urn:microsoft.com/office/officeart/2009/3/layout/HorizontalOrganizationChart"/>
    <dgm:cxn modelId="{89329A25-91D6-49CB-AFF2-04DCCF7CCABC}" type="presOf" srcId="{C466D1BE-1085-48D4-B604-3C7388664EC8}" destId="{7C5CA498-9935-4F5F-ADAF-EC5916C9D7F8}" srcOrd="1" destOrd="0" presId="urn:microsoft.com/office/officeart/2009/3/layout/HorizontalOrganizationChart"/>
    <dgm:cxn modelId="{AAA1A676-A8E3-4565-BBBE-1DAB866D3774}" type="presOf" srcId="{7A25B95E-D41D-4577-915D-53A5A49D6B8D}" destId="{6B52DFE8-C701-48A3-8F22-94FBEEF01D74}" srcOrd="0" destOrd="0" presId="urn:microsoft.com/office/officeart/2009/3/layout/HorizontalOrganizationChart"/>
    <dgm:cxn modelId="{1F232724-59AD-4FB5-A5C3-019AADB10A64}" type="presOf" srcId="{1F93A5D5-64BA-4289-BD58-C4800B0887AA}" destId="{E10135BC-EB2A-4D77-BF38-4997C58BFCE4}" srcOrd="0" destOrd="0" presId="urn:microsoft.com/office/officeart/2009/3/layout/HorizontalOrganizationChart"/>
    <dgm:cxn modelId="{57FA30B1-9DEA-478B-9F45-888E0E2E2F38}" type="presParOf" srcId="{5BB53BF3-ADA0-4BA0-84BD-C1C8FC3DFD93}" destId="{631FF84C-BFBC-44E5-99CF-DB2C1FFB24C6}" srcOrd="0" destOrd="0" presId="urn:microsoft.com/office/officeart/2009/3/layout/HorizontalOrganizationChart"/>
    <dgm:cxn modelId="{CCBA8EE4-8888-4620-84D8-BECDC1001233}" type="presParOf" srcId="{631FF84C-BFBC-44E5-99CF-DB2C1FFB24C6}" destId="{3FE680C2-FAF8-4352-BE46-07A924B5096C}" srcOrd="0" destOrd="0" presId="urn:microsoft.com/office/officeart/2009/3/layout/HorizontalOrganizationChart"/>
    <dgm:cxn modelId="{A584F0E6-DC36-441D-9009-D827073CF70D}" type="presParOf" srcId="{3FE680C2-FAF8-4352-BE46-07A924B5096C}" destId="{7C300A3B-3ABB-43FC-AEDF-401E6E0FDB15}" srcOrd="0" destOrd="0" presId="urn:microsoft.com/office/officeart/2009/3/layout/HorizontalOrganizationChart"/>
    <dgm:cxn modelId="{74415019-C5C8-461D-A479-67A6109257E6}" type="presParOf" srcId="{3FE680C2-FAF8-4352-BE46-07A924B5096C}" destId="{7C5CA498-9935-4F5F-ADAF-EC5916C9D7F8}" srcOrd="1" destOrd="0" presId="urn:microsoft.com/office/officeart/2009/3/layout/HorizontalOrganizationChart"/>
    <dgm:cxn modelId="{3718D055-FB2A-4AB7-9464-21BD8EB1B830}" type="presParOf" srcId="{631FF84C-BFBC-44E5-99CF-DB2C1FFB24C6}" destId="{C216243D-00B2-48DC-A387-C0D0558A44B0}" srcOrd="1" destOrd="0" presId="urn:microsoft.com/office/officeart/2009/3/layout/HorizontalOrganizationChart"/>
    <dgm:cxn modelId="{873CE5B6-7910-4AD6-B94B-11966677E441}" type="presParOf" srcId="{C216243D-00B2-48DC-A387-C0D0558A44B0}" destId="{924CB59A-7955-443D-BFA8-D3678048AFEC}" srcOrd="0" destOrd="0" presId="urn:microsoft.com/office/officeart/2009/3/layout/HorizontalOrganizationChart"/>
    <dgm:cxn modelId="{A8F2E0C3-9CF8-4ACF-8AD6-4543FC5414DA}" type="presParOf" srcId="{C216243D-00B2-48DC-A387-C0D0558A44B0}" destId="{711F9277-4AC5-4FB9-BE1A-5B27C52C4F89}" srcOrd="1" destOrd="0" presId="urn:microsoft.com/office/officeart/2009/3/layout/HorizontalOrganizationChart"/>
    <dgm:cxn modelId="{BCCA9D11-6E5F-4D8D-A25C-8D4391E4DC7E}" type="presParOf" srcId="{711F9277-4AC5-4FB9-BE1A-5B27C52C4F89}" destId="{FFEDB30E-3910-4DA4-8276-E2A4F94D94A3}" srcOrd="0" destOrd="0" presId="urn:microsoft.com/office/officeart/2009/3/layout/HorizontalOrganizationChart"/>
    <dgm:cxn modelId="{50EDD1E3-00C6-4A57-ABD9-7772922E4C81}" type="presParOf" srcId="{FFEDB30E-3910-4DA4-8276-E2A4F94D94A3}" destId="{CAED894A-9BDC-45B2-BCDE-9E806E71500A}" srcOrd="0" destOrd="0" presId="urn:microsoft.com/office/officeart/2009/3/layout/HorizontalOrganizationChart"/>
    <dgm:cxn modelId="{33AD666B-1424-4D18-8990-96BD5C900146}" type="presParOf" srcId="{FFEDB30E-3910-4DA4-8276-E2A4F94D94A3}" destId="{5E2F0DC0-466B-40BE-94AF-E071DE75D361}" srcOrd="1" destOrd="0" presId="urn:microsoft.com/office/officeart/2009/3/layout/HorizontalOrganizationChart"/>
    <dgm:cxn modelId="{057276A6-8D26-486A-A84F-EE9638CBDF69}" type="presParOf" srcId="{711F9277-4AC5-4FB9-BE1A-5B27C52C4F89}" destId="{D5D9A040-8882-4A03-82E3-CFB29221ED45}" srcOrd="1" destOrd="0" presId="urn:microsoft.com/office/officeart/2009/3/layout/HorizontalOrganizationChart"/>
    <dgm:cxn modelId="{5227F76A-8D3E-4CDC-B056-D9D46EF9E5EE}" type="presParOf" srcId="{711F9277-4AC5-4FB9-BE1A-5B27C52C4F89}" destId="{9078574E-6391-4891-88F7-4E149FE1DBF5}" srcOrd="2" destOrd="0" presId="urn:microsoft.com/office/officeart/2009/3/layout/HorizontalOrganizationChart"/>
    <dgm:cxn modelId="{98C9512B-91C0-432D-B75D-E2FB6B6162CF}" type="presParOf" srcId="{C216243D-00B2-48DC-A387-C0D0558A44B0}" destId="{6B52DFE8-C701-48A3-8F22-94FBEEF01D74}" srcOrd="2" destOrd="0" presId="urn:microsoft.com/office/officeart/2009/3/layout/HorizontalOrganizationChart"/>
    <dgm:cxn modelId="{793F0130-2707-4C48-9C9F-DC602EFF548A}" type="presParOf" srcId="{C216243D-00B2-48DC-A387-C0D0558A44B0}" destId="{EAFBE378-0A64-44ED-B90D-0A81D96E155F}" srcOrd="3" destOrd="0" presId="urn:microsoft.com/office/officeart/2009/3/layout/HorizontalOrganizationChart"/>
    <dgm:cxn modelId="{451A960C-C07B-43A7-AA2A-E6B596F5B951}" type="presParOf" srcId="{EAFBE378-0A64-44ED-B90D-0A81D96E155F}" destId="{08706B31-9F8E-4FF9-AF09-F7BC8EFC5132}" srcOrd="0" destOrd="0" presId="urn:microsoft.com/office/officeart/2009/3/layout/HorizontalOrganizationChart"/>
    <dgm:cxn modelId="{08B9640A-701A-4BB8-A0C7-3409F7CC9CE5}" type="presParOf" srcId="{08706B31-9F8E-4FF9-AF09-F7BC8EFC5132}" destId="{E10135BC-EB2A-4D77-BF38-4997C58BFCE4}" srcOrd="0" destOrd="0" presId="urn:microsoft.com/office/officeart/2009/3/layout/HorizontalOrganizationChart"/>
    <dgm:cxn modelId="{51A889F1-F02F-432D-8055-7271D4B4FA88}" type="presParOf" srcId="{08706B31-9F8E-4FF9-AF09-F7BC8EFC5132}" destId="{C0A09F0B-D622-4D02-AA2E-C5D269230712}" srcOrd="1" destOrd="0" presId="urn:microsoft.com/office/officeart/2009/3/layout/HorizontalOrganizationChart"/>
    <dgm:cxn modelId="{23B8724D-2A24-4965-B471-86458410EDB2}" type="presParOf" srcId="{EAFBE378-0A64-44ED-B90D-0A81D96E155F}" destId="{A8F9704B-3900-42E1-A3A9-970F600B3050}" srcOrd="1" destOrd="0" presId="urn:microsoft.com/office/officeart/2009/3/layout/HorizontalOrganizationChart"/>
    <dgm:cxn modelId="{701149FE-7A53-4ADE-A23F-DFE690FA3B1C}" type="presParOf" srcId="{EAFBE378-0A64-44ED-B90D-0A81D96E155F}" destId="{4BB280C1-C93A-4111-BD57-CF29981660E9}" srcOrd="2" destOrd="0" presId="urn:microsoft.com/office/officeart/2009/3/layout/HorizontalOrganizationChart"/>
    <dgm:cxn modelId="{4F7E00A7-6CC1-4D55-A2C7-ECD388070CA6}" type="presParOf" srcId="{C216243D-00B2-48DC-A387-C0D0558A44B0}" destId="{424443C2-8E7C-4567-B7CA-3F40DAA4FD90}" srcOrd="4" destOrd="0" presId="urn:microsoft.com/office/officeart/2009/3/layout/HorizontalOrganizationChart"/>
    <dgm:cxn modelId="{F3EAAE2E-27A8-4E7F-93A8-5E43A564C3D5}" type="presParOf" srcId="{C216243D-00B2-48DC-A387-C0D0558A44B0}" destId="{25FF6D42-0B87-42CB-9779-9571F29E026A}" srcOrd="5" destOrd="0" presId="urn:microsoft.com/office/officeart/2009/3/layout/HorizontalOrganizationChart"/>
    <dgm:cxn modelId="{45317F5D-F332-4551-8E88-88C1C65D381D}" type="presParOf" srcId="{25FF6D42-0B87-42CB-9779-9571F29E026A}" destId="{EF2E5453-3087-43F1-B8D7-C860CA1B8B27}" srcOrd="0" destOrd="0" presId="urn:microsoft.com/office/officeart/2009/3/layout/HorizontalOrganizationChart"/>
    <dgm:cxn modelId="{6F47CE56-C878-4E1D-9322-A67E8A1E150F}" type="presParOf" srcId="{EF2E5453-3087-43F1-B8D7-C860CA1B8B27}" destId="{1CBA6A81-CF87-4D3D-BD5C-0CEA8211BCF8}" srcOrd="0" destOrd="0" presId="urn:microsoft.com/office/officeart/2009/3/layout/HorizontalOrganizationChart"/>
    <dgm:cxn modelId="{1EA74840-4F4D-4491-945E-617AFEC27765}" type="presParOf" srcId="{EF2E5453-3087-43F1-B8D7-C860CA1B8B27}" destId="{41B0A9CF-FF40-4479-81DE-16780DDC92C7}" srcOrd="1" destOrd="0" presId="urn:microsoft.com/office/officeart/2009/3/layout/HorizontalOrganizationChart"/>
    <dgm:cxn modelId="{1D93EBD8-5139-4B5C-8AF0-6FB98426A2E6}" type="presParOf" srcId="{25FF6D42-0B87-42CB-9779-9571F29E026A}" destId="{BF59BC2E-EB5C-44C7-A151-61742B2270C7}" srcOrd="1" destOrd="0" presId="urn:microsoft.com/office/officeart/2009/3/layout/HorizontalOrganizationChart"/>
    <dgm:cxn modelId="{CBAF0667-62F2-48A8-A8E6-440433947BB6}" type="presParOf" srcId="{25FF6D42-0B87-42CB-9779-9571F29E026A}" destId="{2F8D4F64-C4D6-476C-A47A-F95EBCAFD4F3}" srcOrd="2" destOrd="0" presId="urn:microsoft.com/office/officeart/2009/3/layout/HorizontalOrganizationChart"/>
    <dgm:cxn modelId="{D33BCA47-5B6A-47C0-9121-5323F8E77416}" type="presParOf" srcId="{C216243D-00B2-48DC-A387-C0D0558A44B0}" destId="{617320DF-1157-45FC-93CC-A4236B72ECE8}" srcOrd="6" destOrd="0" presId="urn:microsoft.com/office/officeart/2009/3/layout/HorizontalOrganizationChart"/>
    <dgm:cxn modelId="{524950E0-58A8-4A61-8F32-76B1DE9DF043}" type="presParOf" srcId="{C216243D-00B2-48DC-A387-C0D0558A44B0}" destId="{2D204F8D-22D1-4036-A1DA-E1FFF84180A1}" srcOrd="7" destOrd="0" presId="urn:microsoft.com/office/officeart/2009/3/layout/HorizontalOrganizationChart"/>
    <dgm:cxn modelId="{909AEBAA-4568-4B6D-A561-329A3626CB8E}" type="presParOf" srcId="{2D204F8D-22D1-4036-A1DA-E1FFF84180A1}" destId="{C9B55801-4252-4943-8DC7-7E0E2D4C3704}" srcOrd="0" destOrd="0" presId="urn:microsoft.com/office/officeart/2009/3/layout/HorizontalOrganizationChart"/>
    <dgm:cxn modelId="{289CDCCB-0AD4-4757-AA0F-3B6FB659A4A1}" type="presParOf" srcId="{C9B55801-4252-4943-8DC7-7E0E2D4C3704}" destId="{44F883A6-07D1-4FA1-A479-D250CF763E07}" srcOrd="0" destOrd="0" presId="urn:microsoft.com/office/officeart/2009/3/layout/HorizontalOrganizationChart"/>
    <dgm:cxn modelId="{F1B2DCB0-6CE6-4C17-B69D-240037BB86E9}" type="presParOf" srcId="{C9B55801-4252-4943-8DC7-7E0E2D4C3704}" destId="{3BBF412C-FA2E-4135-BEC8-C20A855282E2}" srcOrd="1" destOrd="0" presId="urn:microsoft.com/office/officeart/2009/3/layout/HorizontalOrganizationChart"/>
    <dgm:cxn modelId="{D6213D87-D48B-499D-AB8C-2B9AD2214AC9}" type="presParOf" srcId="{2D204F8D-22D1-4036-A1DA-E1FFF84180A1}" destId="{D99B0995-3B12-43CC-AEC9-94D684DCF054}" srcOrd="1" destOrd="0" presId="urn:microsoft.com/office/officeart/2009/3/layout/HorizontalOrganizationChart"/>
    <dgm:cxn modelId="{848EDA56-95A2-45A0-B0FE-0A8185BB8EB5}" type="presParOf" srcId="{2D204F8D-22D1-4036-A1DA-E1FFF84180A1}" destId="{925B0F64-B00D-4F94-AD1D-F0B9AEE8731D}" srcOrd="2" destOrd="0" presId="urn:microsoft.com/office/officeart/2009/3/layout/HorizontalOrganizationChart"/>
    <dgm:cxn modelId="{AD31A979-5641-4F38-8ADD-5EFD1D43058F}" type="presParOf" srcId="{631FF84C-BFBC-44E5-99CF-DB2C1FFB24C6}" destId="{31B40C45-7020-469C-BF58-D0E269A82769}"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94E927-CDDE-48C1-93A4-25D1C7603B47}"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tr-TR"/>
        </a:p>
      </dgm:t>
    </dgm:pt>
    <dgm:pt modelId="{C466D1BE-1085-48D4-B604-3C7388664EC8}">
      <dgm:prSet phldrT="[Metin]"/>
      <dgm:spPr/>
      <dgm:t>
        <a:bodyPr/>
        <a:lstStyle/>
        <a:p>
          <a:r>
            <a:rPr lang="tr-TR" dirty="0" smtClean="0"/>
            <a:t>TOPLUMSAL KATKI (%10)</a:t>
          </a:r>
          <a:endParaRPr lang="tr-TR" dirty="0"/>
        </a:p>
      </dgm:t>
    </dgm:pt>
    <dgm:pt modelId="{FC5F2E0D-3E6C-48F6-AC42-A1EFD1A9FC3A}" type="parTrans" cxnId="{39D7D531-A188-4F32-B577-6D147FA29E3B}">
      <dgm:prSet/>
      <dgm:spPr/>
      <dgm:t>
        <a:bodyPr/>
        <a:lstStyle/>
        <a:p>
          <a:endParaRPr lang="tr-TR"/>
        </a:p>
      </dgm:t>
    </dgm:pt>
    <dgm:pt modelId="{584454A3-41B5-4EDD-BAC1-07EF61B17D1D}" type="sibTrans" cxnId="{39D7D531-A188-4F32-B577-6D147FA29E3B}">
      <dgm:prSet/>
      <dgm:spPr/>
      <dgm:t>
        <a:bodyPr/>
        <a:lstStyle/>
        <a:p>
          <a:endParaRPr lang="tr-TR"/>
        </a:p>
      </dgm:t>
    </dgm:pt>
    <dgm:pt modelId="{B9B8F272-17B2-4139-BB3D-D3CFDDDC81B7}">
      <dgm:prSet phldrT="[Metin]"/>
      <dgm:spPr/>
      <dgm:t>
        <a:bodyPr/>
        <a:lstStyle/>
        <a:p>
          <a:r>
            <a:rPr lang="tr-TR" dirty="0" smtClean="0"/>
            <a:t>Toplumsal katkı stratejisi</a:t>
          </a:r>
          <a:endParaRPr lang="tr-TR" dirty="0"/>
        </a:p>
      </dgm:t>
    </dgm:pt>
    <dgm:pt modelId="{5D794C2A-525A-4A3C-B93F-165807DABDE5}" type="parTrans" cxnId="{87FFC2E5-882C-4B53-998F-6BB679FF2BBC}">
      <dgm:prSet/>
      <dgm:spPr/>
      <dgm:t>
        <a:bodyPr/>
        <a:lstStyle/>
        <a:p>
          <a:endParaRPr lang="tr-TR"/>
        </a:p>
      </dgm:t>
    </dgm:pt>
    <dgm:pt modelId="{945A9041-8312-4653-9339-DFCB5D45C529}" type="sibTrans" cxnId="{87FFC2E5-882C-4B53-998F-6BB679FF2BBC}">
      <dgm:prSet/>
      <dgm:spPr/>
      <dgm:t>
        <a:bodyPr/>
        <a:lstStyle/>
        <a:p>
          <a:endParaRPr lang="tr-TR"/>
        </a:p>
      </dgm:t>
    </dgm:pt>
    <dgm:pt modelId="{1F93A5D5-64BA-4289-BD58-C4800B0887AA}">
      <dgm:prSet phldrT="[Metin]"/>
      <dgm:spPr/>
      <dgm:t>
        <a:bodyPr/>
        <a:lstStyle/>
        <a:p>
          <a:r>
            <a:rPr lang="tr-TR" dirty="0" smtClean="0"/>
            <a:t>Toplumsal katkı kaynakları</a:t>
          </a:r>
          <a:endParaRPr lang="tr-TR" dirty="0"/>
        </a:p>
      </dgm:t>
    </dgm:pt>
    <dgm:pt modelId="{7A25B95E-D41D-4577-915D-53A5A49D6B8D}" type="parTrans" cxnId="{BF16F8AE-E7FE-4A11-910F-77EA7B066303}">
      <dgm:prSet/>
      <dgm:spPr/>
      <dgm:t>
        <a:bodyPr/>
        <a:lstStyle/>
        <a:p>
          <a:endParaRPr lang="tr-TR"/>
        </a:p>
      </dgm:t>
    </dgm:pt>
    <dgm:pt modelId="{C28C837D-2CD6-47DB-8A1C-10B03EBD560F}" type="sibTrans" cxnId="{BF16F8AE-E7FE-4A11-910F-77EA7B066303}">
      <dgm:prSet/>
      <dgm:spPr/>
      <dgm:t>
        <a:bodyPr/>
        <a:lstStyle/>
        <a:p>
          <a:endParaRPr lang="tr-TR"/>
        </a:p>
      </dgm:t>
    </dgm:pt>
    <dgm:pt modelId="{63AFD7FD-62B3-40DD-AEDE-0677D6CCA643}">
      <dgm:prSet phldrT="[Metin]"/>
      <dgm:spPr/>
      <dgm:t>
        <a:bodyPr/>
        <a:lstStyle/>
        <a:p>
          <a:r>
            <a:rPr lang="tr-TR" dirty="0" smtClean="0"/>
            <a:t>Toplumsal katkı performansı</a:t>
          </a:r>
          <a:endParaRPr lang="tr-TR" dirty="0"/>
        </a:p>
      </dgm:t>
    </dgm:pt>
    <dgm:pt modelId="{1434DFCB-28BF-4D30-AD1D-6E8F5693D89E}" type="parTrans" cxnId="{47D30D15-F7F2-4817-9260-354EACE6F6E2}">
      <dgm:prSet/>
      <dgm:spPr/>
      <dgm:t>
        <a:bodyPr/>
        <a:lstStyle/>
        <a:p>
          <a:endParaRPr lang="tr-TR"/>
        </a:p>
      </dgm:t>
    </dgm:pt>
    <dgm:pt modelId="{7098FD1A-D058-4FA0-BA40-84ACAB065951}" type="sibTrans" cxnId="{47D30D15-F7F2-4817-9260-354EACE6F6E2}">
      <dgm:prSet/>
      <dgm:spPr/>
      <dgm:t>
        <a:bodyPr/>
        <a:lstStyle/>
        <a:p>
          <a:endParaRPr lang="tr-TR"/>
        </a:p>
      </dgm:t>
    </dgm:pt>
    <dgm:pt modelId="{5BB53BF3-ADA0-4BA0-84BD-C1C8FC3DFD93}" type="pres">
      <dgm:prSet presAssocID="{C194E927-CDDE-48C1-93A4-25D1C7603B47}" presName="hierChild1" presStyleCnt="0">
        <dgm:presLayoutVars>
          <dgm:orgChart val="1"/>
          <dgm:chPref val="1"/>
          <dgm:dir/>
          <dgm:animOne val="branch"/>
          <dgm:animLvl val="lvl"/>
          <dgm:resizeHandles/>
        </dgm:presLayoutVars>
      </dgm:prSet>
      <dgm:spPr/>
      <dgm:t>
        <a:bodyPr/>
        <a:lstStyle/>
        <a:p>
          <a:endParaRPr lang="tr-TR"/>
        </a:p>
      </dgm:t>
    </dgm:pt>
    <dgm:pt modelId="{631FF84C-BFBC-44E5-99CF-DB2C1FFB24C6}" type="pres">
      <dgm:prSet presAssocID="{C466D1BE-1085-48D4-B604-3C7388664EC8}" presName="hierRoot1" presStyleCnt="0">
        <dgm:presLayoutVars>
          <dgm:hierBranch val="init"/>
        </dgm:presLayoutVars>
      </dgm:prSet>
      <dgm:spPr/>
    </dgm:pt>
    <dgm:pt modelId="{3FE680C2-FAF8-4352-BE46-07A924B5096C}" type="pres">
      <dgm:prSet presAssocID="{C466D1BE-1085-48D4-B604-3C7388664EC8}" presName="rootComposite1" presStyleCnt="0"/>
      <dgm:spPr/>
    </dgm:pt>
    <dgm:pt modelId="{7C300A3B-3ABB-43FC-AEDF-401E6E0FDB15}" type="pres">
      <dgm:prSet presAssocID="{C466D1BE-1085-48D4-B604-3C7388664EC8}" presName="rootText1" presStyleLbl="node0" presStyleIdx="0" presStyleCnt="1" custScaleX="184461">
        <dgm:presLayoutVars>
          <dgm:chPref val="3"/>
        </dgm:presLayoutVars>
      </dgm:prSet>
      <dgm:spPr/>
      <dgm:t>
        <a:bodyPr/>
        <a:lstStyle/>
        <a:p>
          <a:endParaRPr lang="tr-TR"/>
        </a:p>
      </dgm:t>
    </dgm:pt>
    <dgm:pt modelId="{7C5CA498-9935-4F5F-ADAF-EC5916C9D7F8}" type="pres">
      <dgm:prSet presAssocID="{C466D1BE-1085-48D4-B604-3C7388664EC8}" presName="rootConnector1" presStyleLbl="node1" presStyleIdx="0" presStyleCnt="0"/>
      <dgm:spPr/>
      <dgm:t>
        <a:bodyPr/>
        <a:lstStyle/>
        <a:p>
          <a:endParaRPr lang="tr-TR"/>
        </a:p>
      </dgm:t>
    </dgm:pt>
    <dgm:pt modelId="{C216243D-00B2-48DC-A387-C0D0558A44B0}" type="pres">
      <dgm:prSet presAssocID="{C466D1BE-1085-48D4-B604-3C7388664EC8}" presName="hierChild2" presStyleCnt="0"/>
      <dgm:spPr/>
    </dgm:pt>
    <dgm:pt modelId="{924CB59A-7955-443D-BFA8-D3678048AFEC}" type="pres">
      <dgm:prSet presAssocID="{5D794C2A-525A-4A3C-B93F-165807DABDE5}" presName="Name64" presStyleLbl="parChTrans1D2" presStyleIdx="0" presStyleCnt="3"/>
      <dgm:spPr/>
      <dgm:t>
        <a:bodyPr/>
        <a:lstStyle/>
        <a:p>
          <a:endParaRPr lang="tr-TR"/>
        </a:p>
      </dgm:t>
    </dgm:pt>
    <dgm:pt modelId="{711F9277-4AC5-4FB9-BE1A-5B27C52C4F89}" type="pres">
      <dgm:prSet presAssocID="{B9B8F272-17B2-4139-BB3D-D3CFDDDC81B7}" presName="hierRoot2" presStyleCnt="0">
        <dgm:presLayoutVars>
          <dgm:hierBranch val="init"/>
        </dgm:presLayoutVars>
      </dgm:prSet>
      <dgm:spPr/>
    </dgm:pt>
    <dgm:pt modelId="{FFEDB30E-3910-4DA4-8276-E2A4F94D94A3}" type="pres">
      <dgm:prSet presAssocID="{B9B8F272-17B2-4139-BB3D-D3CFDDDC81B7}" presName="rootComposite" presStyleCnt="0"/>
      <dgm:spPr/>
    </dgm:pt>
    <dgm:pt modelId="{CAED894A-9BDC-45B2-BCDE-9E806E71500A}" type="pres">
      <dgm:prSet presAssocID="{B9B8F272-17B2-4139-BB3D-D3CFDDDC81B7}" presName="rootText" presStyleLbl="node2" presStyleIdx="0" presStyleCnt="3" custScaleX="184461">
        <dgm:presLayoutVars>
          <dgm:chPref val="3"/>
        </dgm:presLayoutVars>
      </dgm:prSet>
      <dgm:spPr/>
      <dgm:t>
        <a:bodyPr/>
        <a:lstStyle/>
        <a:p>
          <a:endParaRPr lang="tr-TR"/>
        </a:p>
      </dgm:t>
    </dgm:pt>
    <dgm:pt modelId="{5E2F0DC0-466B-40BE-94AF-E071DE75D361}" type="pres">
      <dgm:prSet presAssocID="{B9B8F272-17B2-4139-BB3D-D3CFDDDC81B7}" presName="rootConnector" presStyleLbl="node2" presStyleIdx="0" presStyleCnt="3"/>
      <dgm:spPr/>
      <dgm:t>
        <a:bodyPr/>
        <a:lstStyle/>
        <a:p>
          <a:endParaRPr lang="tr-TR"/>
        </a:p>
      </dgm:t>
    </dgm:pt>
    <dgm:pt modelId="{D5D9A040-8882-4A03-82E3-CFB29221ED45}" type="pres">
      <dgm:prSet presAssocID="{B9B8F272-17B2-4139-BB3D-D3CFDDDC81B7}" presName="hierChild4" presStyleCnt="0"/>
      <dgm:spPr/>
    </dgm:pt>
    <dgm:pt modelId="{9078574E-6391-4891-88F7-4E149FE1DBF5}" type="pres">
      <dgm:prSet presAssocID="{B9B8F272-17B2-4139-BB3D-D3CFDDDC81B7}" presName="hierChild5" presStyleCnt="0"/>
      <dgm:spPr/>
    </dgm:pt>
    <dgm:pt modelId="{6B52DFE8-C701-48A3-8F22-94FBEEF01D74}" type="pres">
      <dgm:prSet presAssocID="{7A25B95E-D41D-4577-915D-53A5A49D6B8D}" presName="Name64" presStyleLbl="parChTrans1D2" presStyleIdx="1" presStyleCnt="3"/>
      <dgm:spPr/>
      <dgm:t>
        <a:bodyPr/>
        <a:lstStyle/>
        <a:p>
          <a:endParaRPr lang="tr-TR"/>
        </a:p>
      </dgm:t>
    </dgm:pt>
    <dgm:pt modelId="{EAFBE378-0A64-44ED-B90D-0A81D96E155F}" type="pres">
      <dgm:prSet presAssocID="{1F93A5D5-64BA-4289-BD58-C4800B0887AA}" presName="hierRoot2" presStyleCnt="0">
        <dgm:presLayoutVars>
          <dgm:hierBranch val="init"/>
        </dgm:presLayoutVars>
      </dgm:prSet>
      <dgm:spPr/>
    </dgm:pt>
    <dgm:pt modelId="{08706B31-9F8E-4FF9-AF09-F7BC8EFC5132}" type="pres">
      <dgm:prSet presAssocID="{1F93A5D5-64BA-4289-BD58-C4800B0887AA}" presName="rootComposite" presStyleCnt="0"/>
      <dgm:spPr/>
    </dgm:pt>
    <dgm:pt modelId="{E10135BC-EB2A-4D77-BF38-4997C58BFCE4}" type="pres">
      <dgm:prSet presAssocID="{1F93A5D5-64BA-4289-BD58-C4800B0887AA}" presName="rootText" presStyleLbl="node2" presStyleIdx="1" presStyleCnt="3" custScaleX="184461">
        <dgm:presLayoutVars>
          <dgm:chPref val="3"/>
        </dgm:presLayoutVars>
      </dgm:prSet>
      <dgm:spPr/>
      <dgm:t>
        <a:bodyPr/>
        <a:lstStyle/>
        <a:p>
          <a:endParaRPr lang="tr-TR"/>
        </a:p>
      </dgm:t>
    </dgm:pt>
    <dgm:pt modelId="{C0A09F0B-D622-4D02-AA2E-C5D269230712}" type="pres">
      <dgm:prSet presAssocID="{1F93A5D5-64BA-4289-BD58-C4800B0887AA}" presName="rootConnector" presStyleLbl="node2" presStyleIdx="1" presStyleCnt="3"/>
      <dgm:spPr/>
      <dgm:t>
        <a:bodyPr/>
        <a:lstStyle/>
        <a:p>
          <a:endParaRPr lang="tr-TR"/>
        </a:p>
      </dgm:t>
    </dgm:pt>
    <dgm:pt modelId="{A8F9704B-3900-42E1-A3A9-970F600B3050}" type="pres">
      <dgm:prSet presAssocID="{1F93A5D5-64BA-4289-BD58-C4800B0887AA}" presName="hierChild4" presStyleCnt="0"/>
      <dgm:spPr/>
    </dgm:pt>
    <dgm:pt modelId="{4BB280C1-C93A-4111-BD57-CF29981660E9}" type="pres">
      <dgm:prSet presAssocID="{1F93A5D5-64BA-4289-BD58-C4800B0887AA}" presName="hierChild5" presStyleCnt="0"/>
      <dgm:spPr/>
    </dgm:pt>
    <dgm:pt modelId="{424443C2-8E7C-4567-B7CA-3F40DAA4FD90}" type="pres">
      <dgm:prSet presAssocID="{1434DFCB-28BF-4D30-AD1D-6E8F5693D89E}" presName="Name64" presStyleLbl="parChTrans1D2" presStyleIdx="2" presStyleCnt="3"/>
      <dgm:spPr/>
      <dgm:t>
        <a:bodyPr/>
        <a:lstStyle/>
        <a:p>
          <a:endParaRPr lang="tr-TR"/>
        </a:p>
      </dgm:t>
    </dgm:pt>
    <dgm:pt modelId="{25FF6D42-0B87-42CB-9779-9571F29E026A}" type="pres">
      <dgm:prSet presAssocID="{63AFD7FD-62B3-40DD-AEDE-0677D6CCA643}" presName="hierRoot2" presStyleCnt="0">
        <dgm:presLayoutVars>
          <dgm:hierBranch val="init"/>
        </dgm:presLayoutVars>
      </dgm:prSet>
      <dgm:spPr/>
    </dgm:pt>
    <dgm:pt modelId="{EF2E5453-3087-43F1-B8D7-C860CA1B8B27}" type="pres">
      <dgm:prSet presAssocID="{63AFD7FD-62B3-40DD-AEDE-0677D6CCA643}" presName="rootComposite" presStyleCnt="0"/>
      <dgm:spPr/>
    </dgm:pt>
    <dgm:pt modelId="{1CBA6A81-CF87-4D3D-BD5C-0CEA8211BCF8}" type="pres">
      <dgm:prSet presAssocID="{63AFD7FD-62B3-40DD-AEDE-0677D6CCA643}" presName="rootText" presStyleLbl="node2" presStyleIdx="2" presStyleCnt="3" custScaleX="184461">
        <dgm:presLayoutVars>
          <dgm:chPref val="3"/>
        </dgm:presLayoutVars>
      </dgm:prSet>
      <dgm:spPr/>
      <dgm:t>
        <a:bodyPr/>
        <a:lstStyle/>
        <a:p>
          <a:endParaRPr lang="tr-TR"/>
        </a:p>
      </dgm:t>
    </dgm:pt>
    <dgm:pt modelId="{41B0A9CF-FF40-4479-81DE-16780DDC92C7}" type="pres">
      <dgm:prSet presAssocID="{63AFD7FD-62B3-40DD-AEDE-0677D6CCA643}" presName="rootConnector" presStyleLbl="node2" presStyleIdx="2" presStyleCnt="3"/>
      <dgm:spPr/>
      <dgm:t>
        <a:bodyPr/>
        <a:lstStyle/>
        <a:p>
          <a:endParaRPr lang="tr-TR"/>
        </a:p>
      </dgm:t>
    </dgm:pt>
    <dgm:pt modelId="{BF59BC2E-EB5C-44C7-A151-61742B2270C7}" type="pres">
      <dgm:prSet presAssocID="{63AFD7FD-62B3-40DD-AEDE-0677D6CCA643}" presName="hierChild4" presStyleCnt="0"/>
      <dgm:spPr/>
    </dgm:pt>
    <dgm:pt modelId="{2F8D4F64-C4D6-476C-A47A-F95EBCAFD4F3}" type="pres">
      <dgm:prSet presAssocID="{63AFD7FD-62B3-40DD-AEDE-0677D6CCA643}" presName="hierChild5" presStyleCnt="0"/>
      <dgm:spPr/>
    </dgm:pt>
    <dgm:pt modelId="{31B40C45-7020-469C-BF58-D0E269A82769}" type="pres">
      <dgm:prSet presAssocID="{C466D1BE-1085-48D4-B604-3C7388664EC8}" presName="hierChild3" presStyleCnt="0"/>
      <dgm:spPr/>
    </dgm:pt>
  </dgm:ptLst>
  <dgm:cxnLst>
    <dgm:cxn modelId="{32DA6C03-9C99-4BE9-8DA4-18D64C473105}" type="presOf" srcId="{C194E927-CDDE-48C1-93A4-25D1C7603B47}" destId="{5BB53BF3-ADA0-4BA0-84BD-C1C8FC3DFD93}" srcOrd="0" destOrd="0" presId="urn:microsoft.com/office/officeart/2009/3/layout/HorizontalOrganizationChart"/>
    <dgm:cxn modelId="{BF16F8AE-E7FE-4A11-910F-77EA7B066303}" srcId="{C466D1BE-1085-48D4-B604-3C7388664EC8}" destId="{1F93A5D5-64BA-4289-BD58-C4800B0887AA}" srcOrd="1" destOrd="0" parTransId="{7A25B95E-D41D-4577-915D-53A5A49D6B8D}" sibTransId="{C28C837D-2CD6-47DB-8A1C-10B03EBD560F}"/>
    <dgm:cxn modelId="{87E2532D-1183-4990-95E5-7833A2D8BF52}" type="presOf" srcId="{63AFD7FD-62B3-40DD-AEDE-0677D6CCA643}" destId="{41B0A9CF-FF40-4479-81DE-16780DDC92C7}" srcOrd="1" destOrd="0" presId="urn:microsoft.com/office/officeart/2009/3/layout/HorizontalOrganizationChart"/>
    <dgm:cxn modelId="{3EA4BB5E-2499-433C-9B57-82621FBB3E23}" type="presOf" srcId="{1434DFCB-28BF-4D30-AD1D-6E8F5693D89E}" destId="{424443C2-8E7C-4567-B7CA-3F40DAA4FD90}" srcOrd="0" destOrd="0" presId="urn:microsoft.com/office/officeart/2009/3/layout/HorizontalOrganizationChart"/>
    <dgm:cxn modelId="{BA7EF037-1F7E-4364-8189-288C47E0BAC7}" type="presOf" srcId="{1F93A5D5-64BA-4289-BD58-C4800B0887AA}" destId="{E10135BC-EB2A-4D77-BF38-4997C58BFCE4}" srcOrd="0" destOrd="0" presId="urn:microsoft.com/office/officeart/2009/3/layout/HorizontalOrganizationChart"/>
    <dgm:cxn modelId="{6D92B9EF-CAC4-4C93-A576-1CDAA4935683}" type="presOf" srcId="{B9B8F272-17B2-4139-BB3D-D3CFDDDC81B7}" destId="{CAED894A-9BDC-45B2-BCDE-9E806E71500A}" srcOrd="0" destOrd="0" presId="urn:microsoft.com/office/officeart/2009/3/layout/HorizontalOrganizationChart"/>
    <dgm:cxn modelId="{47D30D15-F7F2-4817-9260-354EACE6F6E2}" srcId="{C466D1BE-1085-48D4-B604-3C7388664EC8}" destId="{63AFD7FD-62B3-40DD-AEDE-0677D6CCA643}" srcOrd="2" destOrd="0" parTransId="{1434DFCB-28BF-4D30-AD1D-6E8F5693D89E}" sibTransId="{7098FD1A-D058-4FA0-BA40-84ACAB065951}"/>
    <dgm:cxn modelId="{E0C8EE15-4A69-4C81-9061-2B6D1E5823D8}" type="presOf" srcId="{1F93A5D5-64BA-4289-BD58-C4800B0887AA}" destId="{C0A09F0B-D622-4D02-AA2E-C5D269230712}" srcOrd="1" destOrd="0" presId="urn:microsoft.com/office/officeart/2009/3/layout/HorizontalOrganizationChart"/>
    <dgm:cxn modelId="{A9175622-AFED-4181-A9E9-58CDD7BD89DC}" type="presOf" srcId="{63AFD7FD-62B3-40DD-AEDE-0677D6CCA643}" destId="{1CBA6A81-CF87-4D3D-BD5C-0CEA8211BCF8}" srcOrd="0" destOrd="0" presId="urn:microsoft.com/office/officeart/2009/3/layout/HorizontalOrganizationChart"/>
    <dgm:cxn modelId="{D8D60F96-33B1-4C86-BFFE-427CFC96638C}" type="presOf" srcId="{B9B8F272-17B2-4139-BB3D-D3CFDDDC81B7}" destId="{5E2F0DC0-466B-40BE-94AF-E071DE75D361}" srcOrd="1" destOrd="0" presId="urn:microsoft.com/office/officeart/2009/3/layout/HorizontalOrganizationChart"/>
    <dgm:cxn modelId="{39D7D531-A188-4F32-B577-6D147FA29E3B}" srcId="{C194E927-CDDE-48C1-93A4-25D1C7603B47}" destId="{C466D1BE-1085-48D4-B604-3C7388664EC8}" srcOrd="0" destOrd="0" parTransId="{FC5F2E0D-3E6C-48F6-AC42-A1EFD1A9FC3A}" sibTransId="{584454A3-41B5-4EDD-BAC1-07EF61B17D1D}"/>
    <dgm:cxn modelId="{A36F8C09-5BD7-4DA1-B8F0-21E0EFD30FE2}" type="presOf" srcId="{5D794C2A-525A-4A3C-B93F-165807DABDE5}" destId="{924CB59A-7955-443D-BFA8-D3678048AFEC}" srcOrd="0" destOrd="0" presId="urn:microsoft.com/office/officeart/2009/3/layout/HorizontalOrganizationChart"/>
    <dgm:cxn modelId="{9732C7C0-DD9E-40CB-BC2B-9C1D2B0FDA20}" type="presOf" srcId="{7A25B95E-D41D-4577-915D-53A5A49D6B8D}" destId="{6B52DFE8-C701-48A3-8F22-94FBEEF01D74}" srcOrd="0" destOrd="0" presId="urn:microsoft.com/office/officeart/2009/3/layout/HorizontalOrganizationChart"/>
    <dgm:cxn modelId="{4F502D05-098B-4214-BFE2-050545F24468}" type="presOf" srcId="{C466D1BE-1085-48D4-B604-3C7388664EC8}" destId="{7C300A3B-3ABB-43FC-AEDF-401E6E0FDB15}" srcOrd="0" destOrd="0" presId="urn:microsoft.com/office/officeart/2009/3/layout/HorizontalOrganizationChart"/>
    <dgm:cxn modelId="{3E3F84C6-203A-4F93-AF79-917539DACA14}" type="presOf" srcId="{C466D1BE-1085-48D4-B604-3C7388664EC8}" destId="{7C5CA498-9935-4F5F-ADAF-EC5916C9D7F8}" srcOrd="1" destOrd="0" presId="urn:microsoft.com/office/officeart/2009/3/layout/HorizontalOrganizationChart"/>
    <dgm:cxn modelId="{87FFC2E5-882C-4B53-998F-6BB679FF2BBC}" srcId="{C466D1BE-1085-48D4-B604-3C7388664EC8}" destId="{B9B8F272-17B2-4139-BB3D-D3CFDDDC81B7}" srcOrd="0" destOrd="0" parTransId="{5D794C2A-525A-4A3C-B93F-165807DABDE5}" sibTransId="{945A9041-8312-4653-9339-DFCB5D45C529}"/>
    <dgm:cxn modelId="{5B1475FF-9506-48FA-BA6B-23F956DB6267}" type="presParOf" srcId="{5BB53BF3-ADA0-4BA0-84BD-C1C8FC3DFD93}" destId="{631FF84C-BFBC-44E5-99CF-DB2C1FFB24C6}" srcOrd="0" destOrd="0" presId="urn:microsoft.com/office/officeart/2009/3/layout/HorizontalOrganizationChart"/>
    <dgm:cxn modelId="{A0BC0AEF-9CBE-46FF-A1F8-17C0A450E129}" type="presParOf" srcId="{631FF84C-BFBC-44E5-99CF-DB2C1FFB24C6}" destId="{3FE680C2-FAF8-4352-BE46-07A924B5096C}" srcOrd="0" destOrd="0" presId="urn:microsoft.com/office/officeart/2009/3/layout/HorizontalOrganizationChart"/>
    <dgm:cxn modelId="{1F261E16-56AE-4125-A8D9-6E030AE9FA0D}" type="presParOf" srcId="{3FE680C2-FAF8-4352-BE46-07A924B5096C}" destId="{7C300A3B-3ABB-43FC-AEDF-401E6E0FDB15}" srcOrd="0" destOrd="0" presId="urn:microsoft.com/office/officeart/2009/3/layout/HorizontalOrganizationChart"/>
    <dgm:cxn modelId="{121EFA2E-1D52-426D-8B91-2F5E056C9465}" type="presParOf" srcId="{3FE680C2-FAF8-4352-BE46-07A924B5096C}" destId="{7C5CA498-9935-4F5F-ADAF-EC5916C9D7F8}" srcOrd="1" destOrd="0" presId="urn:microsoft.com/office/officeart/2009/3/layout/HorizontalOrganizationChart"/>
    <dgm:cxn modelId="{010211BD-6CB3-4433-959C-EC605D330CEE}" type="presParOf" srcId="{631FF84C-BFBC-44E5-99CF-DB2C1FFB24C6}" destId="{C216243D-00B2-48DC-A387-C0D0558A44B0}" srcOrd="1" destOrd="0" presId="urn:microsoft.com/office/officeart/2009/3/layout/HorizontalOrganizationChart"/>
    <dgm:cxn modelId="{8C4F3003-0EBB-4FDB-A171-D2A36536D61E}" type="presParOf" srcId="{C216243D-00B2-48DC-A387-C0D0558A44B0}" destId="{924CB59A-7955-443D-BFA8-D3678048AFEC}" srcOrd="0" destOrd="0" presId="urn:microsoft.com/office/officeart/2009/3/layout/HorizontalOrganizationChart"/>
    <dgm:cxn modelId="{9FC9F9E4-7CF3-4FF0-9E76-2547E7F2EC93}" type="presParOf" srcId="{C216243D-00B2-48DC-A387-C0D0558A44B0}" destId="{711F9277-4AC5-4FB9-BE1A-5B27C52C4F89}" srcOrd="1" destOrd="0" presId="urn:microsoft.com/office/officeart/2009/3/layout/HorizontalOrganizationChart"/>
    <dgm:cxn modelId="{04BE7D37-65FE-4E3C-ABAF-4AB903A2BC0D}" type="presParOf" srcId="{711F9277-4AC5-4FB9-BE1A-5B27C52C4F89}" destId="{FFEDB30E-3910-4DA4-8276-E2A4F94D94A3}" srcOrd="0" destOrd="0" presId="urn:microsoft.com/office/officeart/2009/3/layout/HorizontalOrganizationChart"/>
    <dgm:cxn modelId="{36147278-EA93-467E-B78A-BD9F7BD94A4A}" type="presParOf" srcId="{FFEDB30E-3910-4DA4-8276-E2A4F94D94A3}" destId="{CAED894A-9BDC-45B2-BCDE-9E806E71500A}" srcOrd="0" destOrd="0" presId="urn:microsoft.com/office/officeart/2009/3/layout/HorizontalOrganizationChart"/>
    <dgm:cxn modelId="{0BBF9E7C-5CF3-4665-B394-0BD9533E721A}" type="presParOf" srcId="{FFEDB30E-3910-4DA4-8276-E2A4F94D94A3}" destId="{5E2F0DC0-466B-40BE-94AF-E071DE75D361}" srcOrd="1" destOrd="0" presId="urn:microsoft.com/office/officeart/2009/3/layout/HorizontalOrganizationChart"/>
    <dgm:cxn modelId="{1247D8D6-5B29-4D44-95CC-1B4720D529C7}" type="presParOf" srcId="{711F9277-4AC5-4FB9-BE1A-5B27C52C4F89}" destId="{D5D9A040-8882-4A03-82E3-CFB29221ED45}" srcOrd="1" destOrd="0" presId="urn:microsoft.com/office/officeart/2009/3/layout/HorizontalOrganizationChart"/>
    <dgm:cxn modelId="{8724C99F-D640-479C-B9D4-B71901F38ED2}" type="presParOf" srcId="{711F9277-4AC5-4FB9-BE1A-5B27C52C4F89}" destId="{9078574E-6391-4891-88F7-4E149FE1DBF5}" srcOrd="2" destOrd="0" presId="urn:microsoft.com/office/officeart/2009/3/layout/HorizontalOrganizationChart"/>
    <dgm:cxn modelId="{C5C7B216-1A68-4044-A6C4-627E52D08A77}" type="presParOf" srcId="{C216243D-00B2-48DC-A387-C0D0558A44B0}" destId="{6B52DFE8-C701-48A3-8F22-94FBEEF01D74}" srcOrd="2" destOrd="0" presId="urn:microsoft.com/office/officeart/2009/3/layout/HorizontalOrganizationChart"/>
    <dgm:cxn modelId="{3AD3828E-F48B-4FE5-A96D-76808561DD08}" type="presParOf" srcId="{C216243D-00B2-48DC-A387-C0D0558A44B0}" destId="{EAFBE378-0A64-44ED-B90D-0A81D96E155F}" srcOrd="3" destOrd="0" presId="urn:microsoft.com/office/officeart/2009/3/layout/HorizontalOrganizationChart"/>
    <dgm:cxn modelId="{A1A9C14C-5F94-4B72-939C-410E39AC99E3}" type="presParOf" srcId="{EAFBE378-0A64-44ED-B90D-0A81D96E155F}" destId="{08706B31-9F8E-4FF9-AF09-F7BC8EFC5132}" srcOrd="0" destOrd="0" presId="urn:microsoft.com/office/officeart/2009/3/layout/HorizontalOrganizationChart"/>
    <dgm:cxn modelId="{33BE0582-3516-4DE4-8F99-D32947D10701}" type="presParOf" srcId="{08706B31-9F8E-4FF9-AF09-F7BC8EFC5132}" destId="{E10135BC-EB2A-4D77-BF38-4997C58BFCE4}" srcOrd="0" destOrd="0" presId="urn:microsoft.com/office/officeart/2009/3/layout/HorizontalOrganizationChart"/>
    <dgm:cxn modelId="{3CCD93C8-4A40-4770-9ADD-63FED5602F19}" type="presParOf" srcId="{08706B31-9F8E-4FF9-AF09-F7BC8EFC5132}" destId="{C0A09F0B-D622-4D02-AA2E-C5D269230712}" srcOrd="1" destOrd="0" presId="urn:microsoft.com/office/officeart/2009/3/layout/HorizontalOrganizationChart"/>
    <dgm:cxn modelId="{A219B049-FDB5-45A6-B8EE-AE1550AE86CA}" type="presParOf" srcId="{EAFBE378-0A64-44ED-B90D-0A81D96E155F}" destId="{A8F9704B-3900-42E1-A3A9-970F600B3050}" srcOrd="1" destOrd="0" presId="urn:microsoft.com/office/officeart/2009/3/layout/HorizontalOrganizationChart"/>
    <dgm:cxn modelId="{8E2B99E2-AF8A-4BDB-A7C6-1A24396113B9}" type="presParOf" srcId="{EAFBE378-0A64-44ED-B90D-0A81D96E155F}" destId="{4BB280C1-C93A-4111-BD57-CF29981660E9}" srcOrd="2" destOrd="0" presId="urn:microsoft.com/office/officeart/2009/3/layout/HorizontalOrganizationChart"/>
    <dgm:cxn modelId="{80DC2E8C-6208-41B3-880B-E21D8A0A2755}" type="presParOf" srcId="{C216243D-00B2-48DC-A387-C0D0558A44B0}" destId="{424443C2-8E7C-4567-B7CA-3F40DAA4FD90}" srcOrd="4" destOrd="0" presId="urn:microsoft.com/office/officeart/2009/3/layout/HorizontalOrganizationChart"/>
    <dgm:cxn modelId="{3C5A54FE-0FE0-4E2D-A46D-C52AC957B1A2}" type="presParOf" srcId="{C216243D-00B2-48DC-A387-C0D0558A44B0}" destId="{25FF6D42-0B87-42CB-9779-9571F29E026A}" srcOrd="5" destOrd="0" presId="urn:microsoft.com/office/officeart/2009/3/layout/HorizontalOrganizationChart"/>
    <dgm:cxn modelId="{8DDB1CB9-F982-42D3-AB91-8B78C9536DED}" type="presParOf" srcId="{25FF6D42-0B87-42CB-9779-9571F29E026A}" destId="{EF2E5453-3087-43F1-B8D7-C860CA1B8B27}" srcOrd="0" destOrd="0" presId="urn:microsoft.com/office/officeart/2009/3/layout/HorizontalOrganizationChart"/>
    <dgm:cxn modelId="{A0AE55A8-0BD2-4716-9790-22E267D6C87B}" type="presParOf" srcId="{EF2E5453-3087-43F1-B8D7-C860CA1B8B27}" destId="{1CBA6A81-CF87-4D3D-BD5C-0CEA8211BCF8}" srcOrd="0" destOrd="0" presId="urn:microsoft.com/office/officeart/2009/3/layout/HorizontalOrganizationChart"/>
    <dgm:cxn modelId="{944CAB3A-AAE9-43B2-A14E-3EA24E3292F4}" type="presParOf" srcId="{EF2E5453-3087-43F1-B8D7-C860CA1B8B27}" destId="{41B0A9CF-FF40-4479-81DE-16780DDC92C7}" srcOrd="1" destOrd="0" presId="urn:microsoft.com/office/officeart/2009/3/layout/HorizontalOrganizationChart"/>
    <dgm:cxn modelId="{5DE4DCD2-0A98-4393-A824-178A75101080}" type="presParOf" srcId="{25FF6D42-0B87-42CB-9779-9571F29E026A}" destId="{BF59BC2E-EB5C-44C7-A151-61742B2270C7}" srcOrd="1" destOrd="0" presId="urn:microsoft.com/office/officeart/2009/3/layout/HorizontalOrganizationChart"/>
    <dgm:cxn modelId="{9F98723C-DE86-4041-9D09-29EFEA2B5284}" type="presParOf" srcId="{25FF6D42-0B87-42CB-9779-9571F29E026A}" destId="{2F8D4F64-C4D6-476C-A47A-F95EBCAFD4F3}" srcOrd="2" destOrd="0" presId="urn:microsoft.com/office/officeart/2009/3/layout/HorizontalOrganizationChart"/>
    <dgm:cxn modelId="{690F7B63-7448-478B-B92F-3BBC8AF8DF7C}" type="presParOf" srcId="{631FF84C-BFBC-44E5-99CF-DB2C1FFB24C6}" destId="{31B40C45-7020-469C-BF58-D0E269A82769}"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94E927-CDDE-48C1-93A4-25D1C7603B47}"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tr-TR"/>
        </a:p>
      </dgm:t>
    </dgm:pt>
    <dgm:pt modelId="{C466D1BE-1085-48D4-B604-3C7388664EC8}">
      <dgm:prSet phldrT="[Metin]"/>
      <dgm:spPr/>
      <dgm:t>
        <a:bodyPr/>
        <a:lstStyle/>
        <a:p>
          <a:r>
            <a:rPr lang="tr-TR" dirty="0" smtClean="0"/>
            <a:t>YÖNETİM SİSTEMİ  (%15)</a:t>
          </a:r>
          <a:endParaRPr lang="tr-TR" dirty="0"/>
        </a:p>
      </dgm:t>
    </dgm:pt>
    <dgm:pt modelId="{FC5F2E0D-3E6C-48F6-AC42-A1EFD1A9FC3A}" type="parTrans" cxnId="{39D7D531-A188-4F32-B577-6D147FA29E3B}">
      <dgm:prSet/>
      <dgm:spPr/>
      <dgm:t>
        <a:bodyPr/>
        <a:lstStyle/>
        <a:p>
          <a:endParaRPr lang="tr-TR"/>
        </a:p>
      </dgm:t>
    </dgm:pt>
    <dgm:pt modelId="{584454A3-41B5-4EDD-BAC1-07EF61B17D1D}" type="sibTrans" cxnId="{39D7D531-A188-4F32-B577-6D147FA29E3B}">
      <dgm:prSet/>
      <dgm:spPr/>
      <dgm:t>
        <a:bodyPr/>
        <a:lstStyle/>
        <a:p>
          <a:endParaRPr lang="tr-TR"/>
        </a:p>
      </dgm:t>
    </dgm:pt>
    <dgm:pt modelId="{B9B8F272-17B2-4139-BB3D-D3CFDDDC81B7}">
      <dgm:prSet phldrT="[Metin]"/>
      <dgm:spPr/>
      <dgm:t>
        <a:bodyPr/>
        <a:lstStyle/>
        <a:p>
          <a:r>
            <a:rPr lang="tr-TR" dirty="0" smtClean="0"/>
            <a:t>Yönetim ve idari birimlerin yapısı</a:t>
          </a:r>
          <a:endParaRPr lang="tr-TR" dirty="0"/>
        </a:p>
      </dgm:t>
    </dgm:pt>
    <dgm:pt modelId="{5D794C2A-525A-4A3C-B93F-165807DABDE5}" type="parTrans" cxnId="{87FFC2E5-882C-4B53-998F-6BB679FF2BBC}">
      <dgm:prSet/>
      <dgm:spPr/>
      <dgm:t>
        <a:bodyPr/>
        <a:lstStyle/>
        <a:p>
          <a:endParaRPr lang="tr-TR"/>
        </a:p>
      </dgm:t>
    </dgm:pt>
    <dgm:pt modelId="{945A9041-8312-4653-9339-DFCB5D45C529}" type="sibTrans" cxnId="{87FFC2E5-882C-4B53-998F-6BB679FF2BBC}">
      <dgm:prSet/>
      <dgm:spPr/>
      <dgm:t>
        <a:bodyPr/>
        <a:lstStyle/>
        <a:p>
          <a:endParaRPr lang="tr-TR"/>
        </a:p>
      </dgm:t>
    </dgm:pt>
    <dgm:pt modelId="{1F93A5D5-64BA-4289-BD58-C4800B0887AA}">
      <dgm:prSet phldrT="[Metin]"/>
      <dgm:spPr/>
      <dgm:t>
        <a:bodyPr/>
        <a:lstStyle/>
        <a:p>
          <a:r>
            <a:rPr lang="tr-TR" dirty="0" smtClean="0"/>
            <a:t>Kaynakların yönetimi</a:t>
          </a:r>
          <a:endParaRPr lang="tr-TR" dirty="0"/>
        </a:p>
      </dgm:t>
    </dgm:pt>
    <dgm:pt modelId="{7A25B95E-D41D-4577-915D-53A5A49D6B8D}" type="parTrans" cxnId="{BF16F8AE-E7FE-4A11-910F-77EA7B066303}">
      <dgm:prSet/>
      <dgm:spPr/>
      <dgm:t>
        <a:bodyPr/>
        <a:lstStyle/>
        <a:p>
          <a:endParaRPr lang="tr-TR"/>
        </a:p>
      </dgm:t>
    </dgm:pt>
    <dgm:pt modelId="{C28C837D-2CD6-47DB-8A1C-10B03EBD560F}" type="sibTrans" cxnId="{BF16F8AE-E7FE-4A11-910F-77EA7B066303}">
      <dgm:prSet/>
      <dgm:spPr/>
      <dgm:t>
        <a:bodyPr/>
        <a:lstStyle/>
        <a:p>
          <a:endParaRPr lang="tr-TR"/>
        </a:p>
      </dgm:t>
    </dgm:pt>
    <dgm:pt modelId="{63AFD7FD-62B3-40DD-AEDE-0677D6CCA643}">
      <dgm:prSet phldrT="[Metin]"/>
      <dgm:spPr/>
      <dgm:t>
        <a:bodyPr/>
        <a:lstStyle/>
        <a:p>
          <a:r>
            <a:rPr lang="tr-TR" dirty="0" smtClean="0"/>
            <a:t>Bilgi yönetim sistemi</a:t>
          </a:r>
          <a:endParaRPr lang="tr-TR" dirty="0"/>
        </a:p>
      </dgm:t>
    </dgm:pt>
    <dgm:pt modelId="{1434DFCB-28BF-4D30-AD1D-6E8F5693D89E}" type="parTrans" cxnId="{47D30D15-F7F2-4817-9260-354EACE6F6E2}">
      <dgm:prSet/>
      <dgm:spPr/>
      <dgm:t>
        <a:bodyPr/>
        <a:lstStyle/>
        <a:p>
          <a:endParaRPr lang="tr-TR"/>
        </a:p>
      </dgm:t>
    </dgm:pt>
    <dgm:pt modelId="{7098FD1A-D058-4FA0-BA40-84ACAB065951}" type="sibTrans" cxnId="{47D30D15-F7F2-4817-9260-354EACE6F6E2}">
      <dgm:prSet/>
      <dgm:spPr/>
      <dgm:t>
        <a:bodyPr/>
        <a:lstStyle/>
        <a:p>
          <a:endParaRPr lang="tr-TR"/>
        </a:p>
      </dgm:t>
    </dgm:pt>
    <dgm:pt modelId="{9560858D-E583-4AD2-AF0F-091DE308ED79}">
      <dgm:prSet/>
      <dgm:spPr/>
      <dgm:t>
        <a:bodyPr/>
        <a:lstStyle/>
        <a:p>
          <a:r>
            <a:rPr lang="tr-TR" dirty="0" smtClean="0"/>
            <a:t>Destek hizmetleri</a:t>
          </a:r>
          <a:endParaRPr lang="tr-TR" dirty="0"/>
        </a:p>
      </dgm:t>
    </dgm:pt>
    <dgm:pt modelId="{77C253BD-B15E-4C81-A885-A9A315B11C54}" type="parTrans" cxnId="{313C1CC0-5271-4049-B61F-63286B1312D0}">
      <dgm:prSet/>
      <dgm:spPr/>
      <dgm:t>
        <a:bodyPr/>
        <a:lstStyle/>
        <a:p>
          <a:endParaRPr lang="tr-TR"/>
        </a:p>
      </dgm:t>
    </dgm:pt>
    <dgm:pt modelId="{09208B3E-3385-46DA-A643-FAC896A4C349}" type="sibTrans" cxnId="{313C1CC0-5271-4049-B61F-63286B1312D0}">
      <dgm:prSet/>
      <dgm:spPr/>
      <dgm:t>
        <a:bodyPr/>
        <a:lstStyle/>
        <a:p>
          <a:endParaRPr lang="tr-TR"/>
        </a:p>
      </dgm:t>
    </dgm:pt>
    <dgm:pt modelId="{DE2125E8-E673-46EC-82F4-964B8D4A92B7}">
      <dgm:prSet/>
      <dgm:spPr/>
      <dgm:t>
        <a:bodyPr/>
        <a:lstStyle/>
        <a:p>
          <a:r>
            <a:rPr lang="tr-TR" dirty="0" smtClean="0"/>
            <a:t>Kamuoyunu bilgilendirme ve hesap verilebilirlik</a:t>
          </a:r>
          <a:endParaRPr lang="tr-TR" dirty="0"/>
        </a:p>
      </dgm:t>
    </dgm:pt>
    <dgm:pt modelId="{FA39A7F2-F627-4749-BAD2-141FB48FB0CE}" type="parTrans" cxnId="{5C276B06-816B-4127-B65B-51903F63A5A9}">
      <dgm:prSet/>
      <dgm:spPr/>
    </dgm:pt>
    <dgm:pt modelId="{4B13831E-3274-441F-8E51-3037E5B8E7F5}" type="sibTrans" cxnId="{5C276B06-816B-4127-B65B-51903F63A5A9}">
      <dgm:prSet/>
      <dgm:spPr/>
    </dgm:pt>
    <dgm:pt modelId="{5BB53BF3-ADA0-4BA0-84BD-C1C8FC3DFD93}" type="pres">
      <dgm:prSet presAssocID="{C194E927-CDDE-48C1-93A4-25D1C7603B47}" presName="hierChild1" presStyleCnt="0">
        <dgm:presLayoutVars>
          <dgm:orgChart val="1"/>
          <dgm:chPref val="1"/>
          <dgm:dir/>
          <dgm:animOne val="branch"/>
          <dgm:animLvl val="lvl"/>
          <dgm:resizeHandles/>
        </dgm:presLayoutVars>
      </dgm:prSet>
      <dgm:spPr/>
      <dgm:t>
        <a:bodyPr/>
        <a:lstStyle/>
        <a:p>
          <a:endParaRPr lang="tr-TR"/>
        </a:p>
      </dgm:t>
    </dgm:pt>
    <dgm:pt modelId="{631FF84C-BFBC-44E5-99CF-DB2C1FFB24C6}" type="pres">
      <dgm:prSet presAssocID="{C466D1BE-1085-48D4-B604-3C7388664EC8}" presName="hierRoot1" presStyleCnt="0">
        <dgm:presLayoutVars>
          <dgm:hierBranch val="init"/>
        </dgm:presLayoutVars>
      </dgm:prSet>
      <dgm:spPr/>
    </dgm:pt>
    <dgm:pt modelId="{3FE680C2-FAF8-4352-BE46-07A924B5096C}" type="pres">
      <dgm:prSet presAssocID="{C466D1BE-1085-48D4-B604-3C7388664EC8}" presName="rootComposite1" presStyleCnt="0"/>
      <dgm:spPr/>
    </dgm:pt>
    <dgm:pt modelId="{7C300A3B-3ABB-43FC-AEDF-401E6E0FDB15}" type="pres">
      <dgm:prSet presAssocID="{C466D1BE-1085-48D4-B604-3C7388664EC8}" presName="rootText1" presStyleLbl="node0" presStyleIdx="0" presStyleCnt="1" custScaleX="215196">
        <dgm:presLayoutVars>
          <dgm:chPref val="3"/>
        </dgm:presLayoutVars>
      </dgm:prSet>
      <dgm:spPr/>
      <dgm:t>
        <a:bodyPr/>
        <a:lstStyle/>
        <a:p>
          <a:endParaRPr lang="tr-TR"/>
        </a:p>
      </dgm:t>
    </dgm:pt>
    <dgm:pt modelId="{7C5CA498-9935-4F5F-ADAF-EC5916C9D7F8}" type="pres">
      <dgm:prSet presAssocID="{C466D1BE-1085-48D4-B604-3C7388664EC8}" presName="rootConnector1" presStyleLbl="node1" presStyleIdx="0" presStyleCnt="0"/>
      <dgm:spPr/>
      <dgm:t>
        <a:bodyPr/>
        <a:lstStyle/>
        <a:p>
          <a:endParaRPr lang="tr-TR"/>
        </a:p>
      </dgm:t>
    </dgm:pt>
    <dgm:pt modelId="{C216243D-00B2-48DC-A387-C0D0558A44B0}" type="pres">
      <dgm:prSet presAssocID="{C466D1BE-1085-48D4-B604-3C7388664EC8}" presName="hierChild2" presStyleCnt="0"/>
      <dgm:spPr/>
    </dgm:pt>
    <dgm:pt modelId="{924CB59A-7955-443D-BFA8-D3678048AFEC}" type="pres">
      <dgm:prSet presAssocID="{5D794C2A-525A-4A3C-B93F-165807DABDE5}" presName="Name64" presStyleLbl="parChTrans1D2" presStyleIdx="0" presStyleCnt="5"/>
      <dgm:spPr/>
      <dgm:t>
        <a:bodyPr/>
        <a:lstStyle/>
        <a:p>
          <a:endParaRPr lang="tr-TR"/>
        </a:p>
      </dgm:t>
    </dgm:pt>
    <dgm:pt modelId="{711F9277-4AC5-4FB9-BE1A-5B27C52C4F89}" type="pres">
      <dgm:prSet presAssocID="{B9B8F272-17B2-4139-BB3D-D3CFDDDC81B7}" presName="hierRoot2" presStyleCnt="0">
        <dgm:presLayoutVars>
          <dgm:hierBranch val="init"/>
        </dgm:presLayoutVars>
      </dgm:prSet>
      <dgm:spPr/>
    </dgm:pt>
    <dgm:pt modelId="{FFEDB30E-3910-4DA4-8276-E2A4F94D94A3}" type="pres">
      <dgm:prSet presAssocID="{B9B8F272-17B2-4139-BB3D-D3CFDDDC81B7}" presName="rootComposite" presStyleCnt="0"/>
      <dgm:spPr/>
    </dgm:pt>
    <dgm:pt modelId="{CAED894A-9BDC-45B2-BCDE-9E806E71500A}" type="pres">
      <dgm:prSet presAssocID="{B9B8F272-17B2-4139-BB3D-D3CFDDDC81B7}" presName="rootText" presStyleLbl="node2" presStyleIdx="0" presStyleCnt="5" custScaleX="215196">
        <dgm:presLayoutVars>
          <dgm:chPref val="3"/>
        </dgm:presLayoutVars>
      </dgm:prSet>
      <dgm:spPr/>
      <dgm:t>
        <a:bodyPr/>
        <a:lstStyle/>
        <a:p>
          <a:endParaRPr lang="tr-TR"/>
        </a:p>
      </dgm:t>
    </dgm:pt>
    <dgm:pt modelId="{5E2F0DC0-466B-40BE-94AF-E071DE75D361}" type="pres">
      <dgm:prSet presAssocID="{B9B8F272-17B2-4139-BB3D-D3CFDDDC81B7}" presName="rootConnector" presStyleLbl="node2" presStyleIdx="0" presStyleCnt="5"/>
      <dgm:spPr/>
      <dgm:t>
        <a:bodyPr/>
        <a:lstStyle/>
        <a:p>
          <a:endParaRPr lang="tr-TR"/>
        </a:p>
      </dgm:t>
    </dgm:pt>
    <dgm:pt modelId="{D5D9A040-8882-4A03-82E3-CFB29221ED45}" type="pres">
      <dgm:prSet presAssocID="{B9B8F272-17B2-4139-BB3D-D3CFDDDC81B7}" presName="hierChild4" presStyleCnt="0"/>
      <dgm:spPr/>
    </dgm:pt>
    <dgm:pt modelId="{9078574E-6391-4891-88F7-4E149FE1DBF5}" type="pres">
      <dgm:prSet presAssocID="{B9B8F272-17B2-4139-BB3D-D3CFDDDC81B7}" presName="hierChild5" presStyleCnt="0"/>
      <dgm:spPr/>
    </dgm:pt>
    <dgm:pt modelId="{6B52DFE8-C701-48A3-8F22-94FBEEF01D74}" type="pres">
      <dgm:prSet presAssocID="{7A25B95E-D41D-4577-915D-53A5A49D6B8D}" presName="Name64" presStyleLbl="parChTrans1D2" presStyleIdx="1" presStyleCnt="5"/>
      <dgm:spPr/>
      <dgm:t>
        <a:bodyPr/>
        <a:lstStyle/>
        <a:p>
          <a:endParaRPr lang="tr-TR"/>
        </a:p>
      </dgm:t>
    </dgm:pt>
    <dgm:pt modelId="{EAFBE378-0A64-44ED-B90D-0A81D96E155F}" type="pres">
      <dgm:prSet presAssocID="{1F93A5D5-64BA-4289-BD58-C4800B0887AA}" presName="hierRoot2" presStyleCnt="0">
        <dgm:presLayoutVars>
          <dgm:hierBranch val="init"/>
        </dgm:presLayoutVars>
      </dgm:prSet>
      <dgm:spPr/>
    </dgm:pt>
    <dgm:pt modelId="{08706B31-9F8E-4FF9-AF09-F7BC8EFC5132}" type="pres">
      <dgm:prSet presAssocID="{1F93A5D5-64BA-4289-BD58-C4800B0887AA}" presName="rootComposite" presStyleCnt="0"/>
      <dgm:spPr/>
    </dgm:pt>
    <dgm:pt modelId="{E10135BC-EB2A-4D77-BF38-4997C58BFCE4}" type="pres">
      <dgm:prSet presAssocID="{1F93A5D5-64BA-4289-BD58-C4800B0887AA}" presName="rootText" presStyleLbl="node2" presStyleIdx="1" presStyleCnt="5" custScaleX="215196">
        <dgm:presLayoutVars>
          <dgm:chPref val="3"/>
        </dgm:presLayoutVars>
      </dgm:prSet>
      <dgm:spPr/>
      <dgm:t>
        <a:bodyPr/>
        <a:lstStyle/>
        <a:p>
          <a:endParaRPr lang="tr-TR"/>
        </a:p>
      </dgm:t>
    </dgm:pt>
    <dgm:pt modelId="{C0A09F0B-D622-4D02-AA2E-C5D269230712}" type="pres">
      <dgm:prSet presAssocID="{1F93A5D5-64BA-4289-BD58-C4800B0887AA}" presName="rootConnector" presStyleLbl="node2" presStyleIdx="1" presStyleCnt="5"/>
      <dgm:spPr/>
      <dgm:t>
        <a:bodyPr/>
        <a:lstStyle/>
        <a:p>
          <a:endParaRPr lang="tr-TR"/>
        </a:p>
      </dgm:t>
    </dgm:pt>
    <dgm:pt modelId="{A8F9704B-3900-42E1-A3A9-970F600B3050}" type="pres">
      <dgm:prSet presAssocID="{1F93A5D5-64BA-4289-BD58-C4800B0887AA}" presName="hierChild4" presStyleCnt="0"/>
      <dgm:spPr/>
    </dgm:pt>
    <dgm:pt modelId="{4BB280C1-C93A-4111-BD57-CF29981660E9}" type="pres">
      <dgm:prSet presAssocID="{1F93A5D5-64BA-4289-BD58-C4800B0887AA}" presName="hierChild5" presStyleCnt="0"/>
      <dgm:spPr/>
    </dgm:pt>
    <dgm:pt modelId="{424443C2-8E7C-4567-B7CA-3F40DAA4FD90}" type="pres">
      <dgm:prSet presAssocID="{1434DFCB-28BF-4D30-AD1D-6E8F5693D89E}" presName="Name64" presStyleLbl="parChTrans1D2" presStyleIdx="2" presStyleCnt="5"/>
      <dgm:spPr/>
      <dgm:t>
        <a:bodyPr/>
        <a:lstStyle/>
        <a:p>
          <a:endParaRPr lang="tr-TR"/>
        </a:p>
      </dgm:t>
    </dgm:pt>
    <dgm:pt modelId="{25FF6D42-0B87-42CB-9779-9571F29E026A}" type="pres">
      <dgm:prSet presAssocID="{63AFD7FD-62B3-40DD-AEDE-0677D6CCA643}" presName="hierRoot2" presStyleCnt="0">
        <dgm:presLayoutVars>
          <dgm:hierBranch val="init"/>
        </dgm:presLayoutVars>
      </dgm:prSet>
      <dgm:spPr/>
    </dgm:pt>
    <dgm:pt modelId="{EF2E5453-3087-43F1-B8D7-C860CA1B8B27}" type="pres">
      <dgm:prSet presAssocID="{63AFD7FD-62B3-40DD-AEDE-0677D6CCA643}" presName="rootComposite" presStyleCnt="0"/>
      <dgm:spPr/>
    </dgm:pt>
    <dgm:pt modelId="{1CBA6A81-CF87-4D3D-BD5C-0CEA8211BCF8}" type="pres">
      <dgm:prSet presAssocID="{63AFD7FD-62B3-40DD-AEDE-0677D6CCA643}" presName="rootText" presStyleLbl="node2" presStyleIdx="2" presStyleCnt="5" custScaleX="215196">
        <dgm:presLayoutVars>
          <dgm:chPref val="3"/>
        </dgm:presLayoutVars>
      </dgm:prSet>
      <dgm:spPr/>
      <dgm:t>
        <a:bodyPr/>
        <a:lstStyle/>
        <a:p>
          <a:endParaRPr lang="tr-TR"/>
        </a:p>
      </dgm:t>
    </dgm:pt>
    <dgm:pt modelId="{41B0A9CF-FF40-4479-81DE-16780DDC92C7}" type="pres">
      <dgm:prSet presAssocID="{63AFD7FD-62B3-40DD-AEDE-0677D6CCA643}" presName="rootConnector" presStyleLbl="node2" presStyleIdx="2" presStyleCnt="5"/>
      <dgm:spPr/>
      <dgm:t>
        <a:bodyPr/>
        <a:lstStyle/>
        <a:p>
          <a:endParaRPr lang="tr-TR"/>
        </a:p>
      </dgm:t>
    </dgm:pt>
    <dgm:pt modelId="{BF59BC2E-EB5C-44C7-A151-61742B2270C7}" type="pres">
      <dgm:prSet presAssocID="{63AFD7FD-62B3-40DD-AEDE-0677D6CCA643}" presName="hierChild4" presStyleCnt="0"/>
      <dgm:spPr/>
    </dgm:pt>
    <dgm:pt modelId="{2F8D4F64-C4D6-476C-A47A-F95EBCAFD4F3}" type="pres">
      <dgm:prSet presAssocID="{63AFD7FD-62B3-40DD-AEDE-0677D6CCA643}" presName="hierChild5" presStyleCnt="0"/>
      <dgm:spPr/>
    </dgm:pt>
    <dgm:pt modelId="{617320DF-1157-45FC-93CC-A4236B72ECE8}" type="pres">
      <dgm:prSet presAssocID="{77C253BD-B15E-4C81-A885-A9A315B11C54}" presName="Name64" presStyleLbl="parChTrans1D2" presStyleIdx="3" presStyleCnt="5"/>
      <dgm:spPr/>
      <dgm:t>
        <a:bodyPr/>
        <a:lstStyle/>
        <a:p>
          <a:endParaRPr lang="tr-TR"/>
        </a:p>
      </dgm:t>
    </dgm:pt>
    <dgm:pt modelId="{2D204F8D-22D1-4036-A1DA-E1FFF84180A1}" type="pres">
      <dgm:prSet presAssocID="{9560858D-E583-4AD2-AF0F-091DE308ED79}" presName="hierRoot2" presStyleCnt="0">
        <dgm:presLayoutVars>
          <dgm:hierBranch val="init"/>
        </dgm:presLayoutVars>
      </dgm:prSet>
      <dgm:spPr/>
    </dgm:pt>
    <dgm:pt modelId="{C9B55801-4252-4943-8DC7-7E0E2D4C3704}" type="pres">
      <dgm:prSet presAssocID="{9560858D-E583-4AD2-AF0F-091DE308ED79}" presName="rootComposite" presStyleCnt="0"/>
      <dgm:spPr/>
    </dgm:pt>
    <dgm:pt modelId="{44F883A6-07D1-4FA1-A479-D250CF763E07}" type="pres">
      <dgm:prSet presAssocID="{9560858D-E583-4AD2-AF0F-091DE308ED79}" presName="rootText" presStyleLbl="node2" presStyleIdx="3" presStyleCnt="5" custScaleX="215196">
        <dgm:presLayoutVars>
          <dgm:chPref val="3"/>
        </dgm:presLayoutVars>
      </dgm:prSet>
      <dgm:spPr/>
      <dgm:t>
        <a:bodyPr/>
        <a:lstStyle/>
        <a:p>
          <a:endParaRPr lang="tr-TR"/>
        </a:p>
      </dgm:t>
    </dgm:pt>
    <dgm:pt modelId="{3BBF412C-FA2E-4135-BEC8-C20A855282E2}" type="pres">
      <dgm:prSet presAssocID="{9560858D-E583-4AD2-AF0F-091DE308ED79}" presName="rootConnector" presStyleLbl="node2" presStyleIdx="3" presStyleCnt="5"/>
      <dgm:spPr/>
      <dgm:t>
        <a:bodyPr/>
        <a:lstStyle/>
        <a:p>
          <a:endParaRPr lang="tr-TR"/>
        </a:p>
      </dgm:t>
    </dgm:pt>
    <dgm:pt modelId="{D99B0995-3B12-43CC-AEC9-94D684DCF054}" type="pres">
      <dgm:prSet presAssocID="{9560858D-E583-4AD2-AF0F-091DE308ED79}" presName="hierChild4" presStyleCnt="0"/>
      <dgm:spPr/>
    </dgm:pt>
    <dgm:pt modelId="{925B0F64-B00D-4F94-AD1D-F0B9AEE8731D}" type="pres">
      <dgm:prSet presAssocID="{9560858D-E583-4AD2-AF0F-091DE308ED79}" presName="hierChild5" presStyleCnt="0"/>
      <dgm:spPr/>
    </dgm:pt>
    <dgm:pt modelId="{74BE0900-C40B-4CF1-A18D-64FDC962CCA4}" type="pres">
      <dgm:prSet presAssocID="{FA39A7F2-F627-4749-BAD2-141FB48FB0CE}" presName="Name64" presStyleLbl="parChTrans1D2" presStyleIdx="4" presStyleCnt="5"/>
      <dgm:spPr/>
    </dgm:pt>
    <dgm:pt modelId="{5D4CAD84-2E07-4A52-9686-2EDC766CF737}" type="pres">
      <dgm:prSet presAssocID="{DE2125E8-E673-46EC-82F4-964B8D4A92B7}" presName="hierRoot2" presStyleCnt="0">
        <dgm:presLayoutVars>
          <dgm:hierBranch val="init"/>
        </dgm:presLayoutVars>
      </dgm:prSet>
      <dgm:spPr/>
    </dgm:pt>
    <dgm:pt modelId="{A05C3FBA-0126-4E0F-93D2-8E4A36099F76}" type="pres">
      <dgm:prSet presAssocID="{DE2125E8-E673-46EC-82F4-964B8D4A92B7}" presName="rootComposite" presStyleCnt="0"/>
      <dgm:spPr/>
    </dgm:pt>
    <dgm:pt modelId="{D655A4ED-A19A-4ED4-BBC6-A7AB8B442F90}" type="pres">
      <dgm:prSet presAssocID="{DE2125E8-E673-46EC-82F4-964B8D4A92B7}" presName="rootText" presStyleLbl="node2" presStyleIdx="4" presStyleCnt="5" custScaleX="215196">
        <dgm:presLayoutVars>
          <dgm:chPref val="3"/>
        </dgm:presLayoutVars>
      </dgm:prSet>
      <dgm:spPr/>
      <dgm:t>
        <a:bodyPr/>
        <a:lstStyle/>
        <a:p>
          <a:endParaRPr lang="tr-TR"/>
        </a:p>
      </dgm:t>
    </dgm:pt>
    <dgm:pt modelId="{2B8AADC3-C2F2-45B9-9EB3-1EA10D84F04E}" type="pres">
      <dgm:prSet presAssocID="{DE2125E8-E673-46EC-82F4-964B8D4A92B7}" presName="rootConnector" presStyleLbl="node2" presStyleIdx="4" presStyleCnt="5"/>
      <dgm:spPr/>
      <dgm:t>
        <a:bodyPr/>
        <a:lstStyle/>
        <a:p>
          <a:endParaRPr lang="tr-TR"/>
        </a:p>
      </dgm:t>
    </dgm:pt>
    <dgm:pt modelId="{4AECF807-187E-4BDA-A960-AA53A9645A88}" type="pres">
      <dgm:prSet presAssocID="{DE2125E8-E673-46EC-82F4-964B8D4A92B7}" presName="hierChild4" presStyleCnt="0"/>
      <dgm:spPr/>
    </dgm:pt>
    <dgm:pt modelId="{BCD3275E-0E83-4DE9-B430-84BAFE28083C}" type="pres">
      <dgm:prSet presAssocID="{DE2125E8-E673-46EC-82F4-964B8D4A92B7}" presName="hierChild5" presStyleCnt="0"/>
      <dgm:spPr/>
    </dgm:pt>
    <dgm:pt modelId="{31B40C45-7020-469C-BF58-D0E269A82769}" type="pres">
      <dgm:prSet presAssocID="{C466D1BE-1085-48D4-B604-3C7388664EC8}" presName="hierChild3" presStyleCnt="0"/>
      <dgm:spPr/>
    </dgm:pt>
  </dgm:ptLst>
  <dgm:cxnLst>
    <dgm:cxn modelId="{19BEB58F-7ED5-43C4-847D-F08DD4E68536}" type="presOf" srcId="{1434DFCB-28BF-4D30-AD1D-6E8F5693D89E}" destId="{424443C2-8E7C-4567-B7CA-3F40DAA4FD90}" srcOrd="0" destOrd="0" presId="urn:microsoft.com/office/officeart/2009/3/layout/HorizontalOrganizationChart"/>
    <dgm:cxn modelId="{9610FA99-2051-43EF-B902-95855C49EE49}" type="presOf" srcId="{C466D1BE-1085-48D4-B604-3C7388664EC8}" destId="{7C5CA498-9935-4F5F-ADAF-EC5916C9D7F8}" srcOrd="1" destOrd="0" presId="urn:microsoft.com/office/officeart/2009/3/layout/HorizontalOrganizationChart"/>
    <dgm:cxn modelId="{47D30D15-F7F2-4817-9260-354EACE6F6E2}" srcId="{C466D1BE-1085-48D4-B604-3C7388664EC8}" destId="{63AFD7FD-62B3-40DD-AEDE-0677D6CCA643}" srcOrd="2" destOrd="0" parTransId="{1434DFCB-28BF-4D30-AD1D-6E8F5693D89E}" sibTransId="{7098FD1A-D058-4FA0-BA40-84ACAB065951}"/>
    <dgm:cxn modelId="{DBADB775-6ABA-402C-8BA2-C294F268218C}" type="presOf" srcId="{5D794C2A-525A-4A3C-B93F-165807DABDE5}" destId="{924CB59A-7955-443D-BFA8-D3678048AFEC}" srcOrd="0" destOrd="0" presId="urn:microsoft.com/office/officeart/2009/3/layout/HorizontalOrganizationChart"/>
    <dgm:cxn modelId="{8504A61C-6ABF-4301-A051-F1BAEE88A2CB}" type="presOf" srcId="{B9B8F272-17B2-4139-BB3D-D3CFDDDC81B7}" destId="{CAED894A-9BDC-45B2-BCDE-9E806E71500A}" srcOrd="0" destOrd="0" presId="urn:microsoft.com/office/officeart/2009/3/layout/HorizontalOrganizationChart"/>
    <dgm:cxn modelId="{75A4E451-0649-4880-A50C-9BFE895FB87E}" type="presOf" srcId="{1F93A5D5-64BA-4289-BD58-C4800B0887AA}" destId="{C0A09F0B-D622-4D02-AA2E-C5D269230712}" srcOrd="1" destOrd="0" presId="urn:microsoft.com/office/officeart/2009/3/layout/HorizontalOrganizationChart"/>
    <dgm:cxn modelId="{51828957-499C-4C43-9BA9-C3A5E6664A08}" type="presOf" srcId="{63AFD7FD-62B3-40DD-AEDE-0677D6CCA643}" destId="{41B0A9CF-FF40-4479-81DE-16780DDC92C7}" srcOrd="1" destOrd="0" presId="urn:microsoft.com/office/officeart/2009/3/layout/HorizontalOrganizationChart"/>
    <dgm:cxn modelId="{313C1CC0-5271-4049-B61F-63286B1312D0}" srcId="{C466D1BE-1085-48D4-B604-3C7388664EC8}" destId="{9560858D-E583-4AD2-AF0F-091DE308ED79}" srcOrd="3" destOrd="0" parTransId="{77C253BD-B15E-4C81-A885-A9A315B11C54}" sibTransId="{09208B3E-3385-46DA-A643-FAC896A4C349}"/>
    <dgm:cxn modelId="{9B619B99-C985-4724-ADED-E0FE39F19A4C}" type="presOf" srcId="{C466D1BE-1085-48D4-B604-3C7388664EC8}" destId="{7C300A3B-3ABB-43FC-AEDF-401E6E0FDB15}" srcOrd="0" destOrd="0" presId="urn:microsoft.com/office/officeart/2009/3/layout/HorizontalOrganizationChart"/>
    <dgm:cxn modelId="{BE4F1DF3-5161-4400-B891-A661C8BEADEB}" type="presOf" srcId="{DE2125E8-E673-46EC-82F4-964B8D4A92B7}" destId="{D655A4ED-A19A-4ED4-BBC6-A7AB8B442F90}" srcOrd="0" destOrd="0" presId="urn:microsoft.com/office/officeart/2009/3/layout/HorizontalOrganizationChart"/>
    <dgm:cxn modelId="{BF16F8AE-E7FE-4A11-910F-77EA7B066303}" srcId="{C466D1BE-1085-48D4-B604-3C7388664EC8}" destId="{1F93A5D5-64BA-4289-BD58-C4800B0887AA}" srcOrd="1" destOrd="0" parTransId="{7A25B95E-D41D-4577-915D-53A5A49D6B8D}" sibTransId="{C28C837D-2CD6-47DB-8A1C-10B03EBD560F}"/>
    <dgm:cxn modelId="{7DBC6424-E5BE-4C4A-84F4-8351921142FD}" type="presOf" srcId="{7A25B95E-D41D-4577-915D-53A5A49D6B8D}" destId="{6B52DFE8-C701-48A3-8F22-94FBEEF01D74}" srcOrd="0" destOrd="0" presId="urn:microsoft.com/office/officeart/2009/3/layout/HorizontalOrganizationChart"/>
    <dgm:cxn modelId="{8E824DAA-B571-4DB6-B639-1D9B7321D8FA}" type="presOf" srcId="{9560858D-E583-4AD2-AF0F-091DE308ED79}" destId="{3BBF412C-FA2E-4135-BEC8-C20A855282E2}" srcOrd="1" destOrd="0" presId="urn:microsoft.com/office/officeart/2009/3/layout/HorizontalOrganizationChart"/>
    <dgm:cxn modelId="{8BD3A63A-02B4-4782-B61E-39F36E280F1E}" type="presOf" srcId="{B9B8F272-17B2-4139-BB3D-D3CFDDDC81B7}" destId="{5E2F0DC0-466B-40BE-94AF-E071DE75D361}" srcOrd="1" destOrd="0" presId="urn:microsoft.com/office/officeart/2009/3/layout/HorizontalOrganizationChart"/>
    <dgm:cxn modelId="{B27BE179-D3A6-4B64-AF58-745E6D766D80}" type="presOf" srcId="{1F93A5D5-64BA-4289-BD58-C4800B0887AA}" destId="{E10135BC-EB2A-4D77-BF38-4997C58BFCE4}" srcOrd="0" destOrd="0" presId="urn:microsoft.com/office/officeart/2009/3/layout/HorizontalOrganizationChart"/>
    <dgm:cxn modelId="{08E056A3-7E7B-4FFB-BD10-353BC169DBF0}" type="presOf" srcId="{77C253BD-B15E-4C81-A885-A9A315B11C54}" destId="{617320DF-1157-45FC-93CC-A4236B72ECE8}" srcOrd="0" destOrd="0" presId="urn:microsoft.com/office/officeart/2009/3/layout/HorizontalOrganizationChart"/>
    <dgm:cxn modelId="{4EC281AD-AED1-454B-8F83-4CA00B775540}" type="presOf" srcId="{FA39A7F2-F627-4749-BAD2-141FB48FB0CE}" destId="{74BE0900-C40B-4CF1-A18D-64FDC962CCA4}" srcOrd="0" destOrd="0" presId="urn:microsoft.com/office/officeart/2009/3/layout/HorizontalOrganizationChart"/>
    <dgm:cxn modelId="{F4386099-3464-4C27-A98D-B75F72E32F1E}" type="presOf" srcId="{9560858D-E583-4AD2-AF0F-091DE308ED79}" destId="{44F883A6-07D1-4FA1-A479-D250CF763E07}" srcOrd="0" destOrd="0" presId="urn:microsoft.com/office/officeart/2009/3/layout/HorizontalOrganizationChart"/>
    <dgm:cxn modelId="{FB6FA62B-D6E8-4ED1-8E46-ED91BC0DD131}" type="presOf" srcId="{63AFD7FD-62B3-40DD-AEDE-0677D6CCA643}" destId="{1CBA6A81-CF87-4D3D-BD5C-0CEA8211BCF8}" srcOrd="0" destOrd="0" presId="urn:microsoft.com/office/officeart/2009/3/layout/HorizontalOrganizationChart"/>
    <dgm:cxn modelId="{87FFC2E5-882C-4B53-998F-6BB679FF2BBC}" srcId="{C466D1BE-1085-48D4-B604-3C7388664EC8}" destId="{B9B8F272-17B2-4139-BB3D-D3CFDDDC81B7}" srcOrd="0" destOrd="0" parTransId="{5D794C2A-525A-4A3C-B93F-165807DABDE5}" sibTransId="{945A9041-8312-4653-9339-DFCB5D45C529}"/>
    <dgm:cxn modelId="{5C276B06-816B-4127-B65B-51903F63A5A9}" srcId="{C466D1BE-1085-48D4-B604-3C7388664EC8}" destId="{DE2125E8-E673-46EC-82F4-964B8D4A92B7}" srcOrd="4" destOrd="0" parTransId="{FA39A7F2-F627-4749-BAD2-141FB48FB0CE}" sibTransId="{4B13831E-3274-441F-8E51-3037E5B8E7F5}"/>
    <dgm:cxn modelId="{01062354-7219-4E6F-9CE8-A6122E1ACD12}" type="presOf" srcId="{DE2125E8-E673-46EC-82F4-964B8D4A92B7}" destId="{2B8AADC3-C2F2-45B9-9EB3-1EA10D84F04E}" srcOrd="1" destOrd="0" presId="urn:microsoft.com/office/officeart/2009/3/layout/HorizontalOrganizationChart"/>
    <dgm:cxn modelId="{1365AD13-A825-4B62-98C2-88253A322764}" type="presOf" srcId="{C194E927-CDDE-48C1-93A4-25D1C7603B47}" destId="{5BB53BF3-ADA0-4BA0-84BD-C1C8FC3DFD93}" srcOrd="0" destOrd="0" presId="urn:microsoft.com/office/officeart/2009/3/layout/HorizontalOrganizationChart"/>
    <dgm:cxn modelId="{39D7D531-A188-4F32-B577-6D147FA29E3B}" srcId="{C194E927-CDDE-48C1-93A4-25D1C7603B47}" destId="{C466D1BE-1085-48D4-B604-3C7388664EC8}" srcOrd="0" destOrd="0" parTransId="{FC5F2E0D-3E6C-48F6-AC42-A1EFD1A9FC3A}" sibTransId="{584454A3-41B5-4EDD-BAC1-07EF61B17D1D}"/>
    <dgm:cxn modelId="{DA01A566-FA2D-49A0-ADAF-9401FB905E01}" type="presParOf" srcId="{5BB53BF3-ADA0-4BA0-84BD-C1C8FC3DFD93}" destId="{631FF84C-BFBC-44E5-99CF-DB2C1FFB24C6}" srcOrd="0" destOrd="0" presId="urn:microsoft.com/office/officeart/2009/3/layout/HorizontalOrganizationChart"/>
    <dgm:cxn modelId="{DF109F1A-3A23-49D3-B6BC-AD096078F304}" type="presParOf" srcId="{631FF84C-BFBC-44E5-99CF-DB2C1FFB24C6}" destId="{3FE680C2-FAF8-4352-BE46-07A924B5096C}" srcOrd="0" destOrd="0" presId="urn:microsoft.com/office/officeart/2009/3/layout/HorizontalOrganizationChart"/>
    <dgm:cxn modelId="{A0122A30-C52A-46F0-B2CF-64A839A7F1E0}" type="presParOf" srcId="{3FE680C2-FAF8-4352-BE46-07A924B5096C}" destId="{7C300A3B-3ABB-43FC-AEDF-401E6E0FDB15}" srcOrd="0" destOrd="0" presId="urn:microsoft.com/office/officeart/2009/3/layout/HorizontalOrganizationChart"/>
    <dgm:cxn modelId="{A5318FDB-A4EA-42C8-9FD5-6CB6B9A00C6A}" type="presParOf" srcId="{3FE680C2-FAF8-4352-BE46-07A924B5096C}" destId="{7C5CA498-9935-4F5F-ADAF-EC5916C9D7F8}" srcOrd="1" destOrd="0" presId="urn:microsoft.com/office/officeart/2009/3/layout/HorizontalOrganizationChart"/>
    <dgm:cxn modelId="{72FA1161-2457-448E-9891-731516081C5A}" type="presParOf" srcId="{631FF84C-BFBC-44E5-99CF-DB2C1FFB24C6}" destId="{C216243D-00B2-48DC-A387-C0D0558A44B0}" srcOrd="1" destOrd="0" presId="urn:microsoft.com/office/officeart/2009/3/layout/HorizontalOrganizationChart"/>
    <dgm:cxn modelId="{517B7B86-0E12-4409-B424-CBBE4FD942E0}" type="presParOf" srcId="{C216243D-00B2-48DC-A387-C0D0558A44B0}" destId="{924CB59A-7955-443D-BFA8-D3678048AFEC}" srcOrd="0" destOrd="0" presId="urn:microsoft.com/office/officeart/2009/3/layout/HorizontalOrganizationChart"/>
    <dgm:cxn modelId="{08ABD20A-C9FF-4063-BE87-630C434156DC}" type="presParOf" srcId="{C216243D-00B2-48DC-A387-C0D0558A44B0}" destId="{711F9277-4AC5-4FB9-BE1A-5B27C52C4F89}" srcOrd="1" destOrd="0" presId="urn:microsoft.com/office/officeart/2009/3/layout/HorizontalOrganizationChart"/>
    <dgm:cxn modelId="{6C4724B9-F1FC-487A-86BE-F61A54556264}" type="presParOf" srcId="{711F9277-4AC5-4FB9-BE1A-5B27C52C4F89}" destId="{FFEDB30E-3910-4DA4-8276-E2A4F94D94A3}" srcOrd="0" destOrd="0" presId="urn:microsoft.com/office/officeart/2009/3/layout/HorizontalOrganizationChart"/>
    <dgm:cxn modelId="{6C62BD65-03DE-48D6-860E-71F97182DF01}" type="presParOf" srcId="{FFEDB30E-3910-4DA4-8276-E2A4F94D94A3}" destId="{CAED894A-9BDC-45B2-BCDE-9E806E71500A}" srcOrd="0" destOrd="0" presId="urn:microsoft.com/office/officeart/2009/3/layout/HorizontalOrganizationChart"/>
    <dgm:cxn modelId="{9EA5C384-6B9C-4C89-9E48-8CCBACD87F95}" type="presParOf" srcId="{FFEDB30E-3910-4DA4-8276-E2A4F94D94A3}" destId="{5E2F0DC0-466B-40BE-94AF-E071DE75D361}" srcOrd="1" destOrd="0" presId="urn:microsoft.com/office/officeart/2009/3/layout/HorizontalOrganizationChart"/>
    <dgm:cxn modelId="{8C40FE82-3D41-4885-9330-F9A08E67CB61}" type="presParOf" srcId="{711F9277-4AC5-4FB9-BE1A-5B27C52C4F89}" destId="{D5D9A040-8882-4A03-82E3-CFB29221ED45}" srcOrd="1" destOrd="0" presId="urn:microsoft.com/office/officeart/2009/3/layout/HorizontalOrganizationChart"/>
    <dgm:cxn modelId="{83046CCD-7E72-48A9-9FB4-1D42877A7854}" type="presParOf" srcId="{711F9277-4AC5-4FB9-BE1A-5B27C52C4F89}" destId="{9078574E-6391-4891-88F7-4E149FE1DBF5}" srcOrd="2" destOrd="0" presId="urn:microsoft.com/office/officeart/2009/3/layout/HorizontalOrganizationChart"/>
    <dgm:cxn modelId="{5C75DC4B-2563-41F3-9059-0A5C77669C1F}" type="presParOf" srcId="{C216243D-00B2-48DC-A387-C0D0558A44B0}" destId="{6B52DFE8-C701-48A3-8F22-94FBEEF01D74}" srcOrd="2" destOrd="0" presId="urn:microsoft.com/office/officeart/2009/3/layout/HorizontalOrganizationChart"/>
    <dgm:cxn modelId="{AC3320C6-B883-422E-B77F-4CAF6770E295}" type="presParOf" srcId="{C216243D-00B2-48DC-A387-C0D0558A44B0}" destId="{EAFBE378-0A64-44ED-B90D-0A81D96E155F}" srcOrd="3" destOrd="0" presId="urn:microsoft.com/office/officeart/2009/3/layout/HorizontalOrganizationChart"/>
    <dgm:cxn modelId="{C7B1C733-C934-430B-8AFE-5313E5E564B1}" type="presParOf" srcId="{EAFBE378-0A64-44ED-B90D-0A81D96E155F}" destId="{08706B31-9F8E-4FF9-AF09-F7BC8EFC5132}" srcOrd="0" destOrd="0" presId="urn:microsoft.com/office/officeart/2009/3/layout/HorizontalOrganizationChart"/>
    <dgm:cxn modelId="{75400FEE-50B6-4F3B-A6C5-7B649E6596EC}" type="presParOf" srcId="{08706B31-9F8E-4FF9-AF09-F7BC8EFC5132}" destId="{E10135BC-EB2A-4D77-BF38-4997C58BFCE4}" srcOrd="0" destOrd="0" presId="urn:microsoft.com/office/officeart/2009/3/layout/HorizontalOrganizationChart"/>
    <dgm:cxn modelId="{AA4C6B6E-C1A4-49F7-99AB-56D658402F4E}" type="presParOf" srcId="{08706B31-9F8E-4FF9-AF09-F7BC8EFC5132}" destId="{C0A09F0B-D622-4D02-AA2E-C5D269230712}" srcOrd="1" destOrd="0" presId="urn:microsoft.com/office/officeart/2009/3/layout/HorizontalOrganizationChart"/>
    <dgm:cxn modelId="{1D548704-CB3C-4730-A48A-AC7F0AA432A4}" type="presParOf" srcId="{EAFBE378-0A64-44ED-B90D-0A81D96E155F}" destId="{A8F9704B-3900-42E1-A3A9-970F600B3050}" srcOrd="1" destOrd="0" presId="urn:microsoft.com/office/officeart/2009/3/layout/HorizontalOrganizationChart"/>
    <dgm:cxn modelId="{13A8C3C1-C79F-471E-9B23-94038CE0F8DD}" type="presParOf" srcId="{EAFBE378-0A64-44ED-B90D-0A81D96E155F}" destId="{4BB280C1-C93A-4111-BD57-CF29981660E9}" srcOrd="2" destOrd="0" presId="urn:microsoft.com/office/officeart/2009/3/layout/HorizontalOrganizationChart"/>
    <dgm:cxn modelId="{C1A88E5F-FB3B-4668-B659-D8535BB90D21}" type="presParOf" srcId="{C216243D-00B2-48DC-A387-C0D0558A44B0}" destId="{424443C2-8E7C-4567-B7CA-3F40DAA4FD90}" srcOrd="4" destOrd="0" presId="urn:microsoft.com/office/officeart/2009/3/layout/HorizontalOrganizationChart"/>
    <dgm:cxn modelId="{260EF6DC-FB7B-4BCB-BC23-9C4D222EBCE6}" type="presParOf" srcId="{C216243D-00B2-48DC-A387-C0D0558A44B0}" destId="{25FF6D42-0B87-42CB-9779-9571F29E026A}" srcOrd="5" destOrd="0" presId="urn:microsoft.com/office/officeart/2009/3/layout/HorizontalOrganizationChart"/>
    <dgm:cxn modelId="{2BB42D0F-A9D2-48E4-A527-B62E93444290}" type="presParOf" srcId="{25FF6D42-0B87-42CB-9779-9571F29E026A}" destId="{EF2E5453-3087-43F1-B8D7-C860CA1B8B27}" srcOrd="0" destOrd="0" presId="urn:microsoft.com/office/officeart/2009/3/layout/HorizontalOrganizationChart"/>
    <dgm:cxn modelId="{47C792E8-5CC0-4797-8152-F2632F24C9B5}" type="presParOf" srcId="{EF2E5453-3087-43F1-B8D7-C860CA1B8B27}" destId="{1CBA6A81-CF87-4D3D-BD5C-0CEA8211BCF8}" srcOrd="0" destOrd="0" presId="urn:microsoft.com/office/officeart/2009/3/layout/HorizontalOrganizationChart"/>
    <dgm:cxn modelId="{DEB9EDE9-A3B8-499A-9FBA-4D0727238A9B}" type="presParOf" srcId="{EF2E5453-3087-43F1-B8D7-C860CA1B8B27}" destId="{41B0A9CF-FF40-4479-81DE-16780DDC92C7}" srcOrd="1" destOrd="0" presId="urn:microsoft.com/office/officeart/2009/3/layout/HorizontalOrganizationChart"/>
    <dgm:cxn modelId="{993A687D-181D-486D-ACEE-DFB92F50475C}" type="presParOf" srcId="{25FF6D42-0B87-42CB-9779-9571F29E026A}" destId="{BF59BC2E-EB5C-44C7-A151-61742B2270C7}" srcOrd="1" destOrd="0" presId="urn:microsoft.com/office/officeart/2009/3/layout/HorizontalOrganizationChart"/>
    <dgm:cxn modelId="{ABB6C826-F3ED-4F33-887C-0EE133984611}" type="presParOf" srcId="{25FF6D42-0B87-42CB-9779-9571F29E026A}" destId="{2F8D4F64-C4D6-476C-A47A-F95EBCAFD4F3}" srcOrd="2" destOrd="0" presId="urn:microsoft.com/office/officeart/2009/3/layout/HorizontalOrganizationChart"/>
    <dgm:cxn modelId="{56B8102E-7710-45CC-9A46-ECDA902E2E97}" type="presParOf" srcId="{C216243D-00B2-48DC-A387-C0D0558A44B0}" destId="{617320DF-1157-45FC-93CC-A4236B72ECE8}" srcOrd="6" destOrd="0" presId="urn:microsoft.com/office/officeart/2009/3/layout/HorizontalOrganizationChart"/>
    <dgm:cxn modelId="{CD2372CF-D3EC-4184-8E09-8952D12BDEFF}" type="presParOf" srcId="{C216243D-00B2-48DC-A387-C0D0558A44B0}" destId="{2D204F8D-22D1-4036-A1DA-E1FFF84180A1}" srcOrd="7" destOrd="0" presId="urn:microsoft.com/office/officeart/2009/3/layout/HorizontalOrganizationChart"/>
    <dgm:cxn modelId="{F89B2E33-F67F-4E13-B247-BCC66E48B451}" type="presParOf" srcId="{2D204F8D-22D1-4036-A1DA-E1FFF84180A1}" destId="{C9B55801-4252-4943-8DC7-7E0E2D4C3704}" srcOrd="0" destOrd="0" presId="urn:microsoft.com/office/officeart/2009/3/layout/HorizontalOrganizationChart"/>
    <dgm:cxn modelId="{4B1CBF01-1231-4BFB-8AD4-D27A73CF5E6F}" type="presParOf" srcId="{C9B55801-4252-4943-8DC7-7E0E2D4C3704}" destId="{44F883A6-07D1-4FA1-A479-D250CF763E07}" srcOrd="0" destOrd="0" presId="urn:microsoft.com/office/officeart/2009/3/layout/HorizontalOrganizationChart"/>
    <dgm:cxn modelId="{382791CE-C9E1-4F45-B8C3-600A57DAA6F9}" type="presParOf" srcId="{C9B55801-4252-4943-8DC7-7E0E2D4C3704}" destId="{3BBF412C-FA2E-4135-BEC8-C20A855282E2}" srcOrd="1" destOrd="0" presId="urn:microsoft.com/office/officeart/2009/3/layout/HorizontalOrganizationChart"/>
    <dgm:cxn modelId="{89629FC9-A6D2-4CC1-A618-CF36C38545E7}" type="presParOf" srcId="{2D204F8D-22D1-4036-A1DA-E1FFF84180A1}" destId="{D99B0995-3B12-43CC-AEC9-94D684DCF054}" srcOrd="1" destOrd="0" presId="urn:microsoft.com/office/officeart/2009/3/layout/HorizontalOrganizationChart"/>
    <dgm:cxn modelId="{107C11C9-4C74-4D0A-A432-C8F90C3559D3}" type="presParOf" srcId="{2D204F8D-22D1-4036-A1DA-E1FFF84180A1}" destId="{925B0F64-B00D-4F94-AD1D-F0B9AEE8731D}" srcOrd="2" destOrd="0" presId="urn:microsoft.com/office/officeart/2009/3/layout/HorizontalOrganizationChart"/>
    <dgm:cxn modelId="{8671C80D-2454-4F9F-8FC2-BE3379792E85}" type="presParOf" srcId="{C216243D-00B2-48DC-A387-C0D0558A44B0}" destId="{74BE0900-C40B-4CF1-A18D-64FDC962CCA4}" srcOrd="8" destOrd="0" presId="urn:microsoft.com/office/officeart/2009/3/layout/HorizontalOrganizationChart"/>
    <dgm:cxn modelId="{736E8C11-6DD2-4C58-AA13-E941A0CCE839}" type="presParOf" srcId="{C216243D-00B2-48DC-A387-C0D0558A44B0}" destId="{5D4CAD84-2E07-4A52-9686-2EDC766CF737}" srcOrd="9" destOrd="0" presId="urn:microsoft.com/office/officeart/2009/3/layout/HorizontalOrganizationChart"/>
    <dgm:cxn modelId="{0DC23CF1-8E35-493E-AE12-089CE55211FE}" type="presParOf" srcId="{5D4CAD84-2E07-4A52-9686-2EDC766CF737}" destId="{A05C3FBA-0126-4E0F-93D2-8E4A36099F76}" srcOrd="0" destOrd="0" presId="urn:microsoft.com/office/officeart/2009/3/layout/HorizontalOrganizationChart"/>
    <dgm:cxn modelId="{51F3FD7E-8686-4EAF-80F0-F87129334FF9}" type="presParOf" srcId="{A05C3FBA-0126-4E0F-93D2-8E4A36099F76}" destId="{D655A4ED-A19A-4ED4-BBC6-A7AB8B442F90}" srcOrd="0" destOrd="0" presId="urn:microsoft.com/office/officeart/2009/3/layout/HorizontalOrganizationChart"/>
    <dgm:cxn modelId="{89865F47-4FB7-4A4A-BC94-286B4217160E}" type="presParOf" srcId="{A05C3FBA-0126-4E0F-93D2-8E4A36099F76}" destId="{2B8AADC3-C2F2-45B9-9EB3-1EA10D84F04E}" srcOrd="1" destOrd="0" presId="urn:microsoft.com/office/officeart/2009/3/layout/HorizontalOrganizationChart"/>
    <dgm:cxn modelId="{8AAF2584-8A8F-435B-82D2-FC9EEF2C6D56}" type="presParOf" srcId="{5D4CAD84-2E07-4A52-9686-2EDC766CF737}" destId="{4AECF807-187E-4BDA-A960-AA53A9645A88}" srcOrd="1" destOrd="0" presId="urn:microsoft.com/office/officeart/2009/3/layout/HorizontalOrganizationChart"/>
    <dgm:cxn modelId="{4DC16F4F-F28A-4300-ACEE-27E7EB5BD4F0}" type="presParOf" srcId="{5D4CAD84-2E07-4A52-9686-2EDC766CF737}" destId="{BCD3275E-0E83-4DE9-B430-84BAFE28083C}" srcOrd="2" destOrd="0" presId="urn:microsoft.com/office/officeart/2009/3/layout/HorizontalOrganizationChart"/>
    <dgm:cxn modelId="{9F7B7154-E9C7-4B80-A120-66F7BE93682D}" type="presParOf" srcId="{631FF84C-BFBC-44E5-99CF-DB2C1FFB24C6}" destId="{31B40C45-7020-469C-BF58-D0E269A82769}"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5BECE4-BCAF-4A15-B578-083E3E2F2A9A}" type="datetimeFigureOut">
              <a:rPr lang="tr-TR" smtClean="0"/>
              <a:pPr/>
              <a:t>8.12.2023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BBD9A8-0979-4088-B5FA-10CF32210383}" type="slidenum">
              <a:rPr lang="tr-TR" smtClean="0"/>
              <a:pPr/>
              <a:t>‹#›</a:t>
            </a:fld>
            <a:endParaRPr lang="tr-TR"/>
          </a:p>
        </p:txBody>
      </p:sp>
    </p:spTree>
    <p:extLst>
      <p:ext uri="{BB962C8B-B14F-4D97-AF65-F5344CB8AC3E}">
        <p14:creationId xmlns:p14="http://schemas.microsoft.com/office/powerpoint/2010/main" val="2459456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409B5F-62DA-4691-AADA-43E9BCF150AC}" type="slidenum">
              <a:rPr lang="tr-TR">
                <a:solidFill>
                  <a:srgbClr val="000000"/>
                </a:solidFill>
              </a:rPr>
              <a:pPr/>
              <a:t>1</a:t>
            </a:fld>
            <a:endParaRPr lang="tr-TR">
              <a:solidFill>
                <a:srgbClr val="000000"/>
              </a:solidFill>
            </a:endParaRP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125878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A.1 Misyon ve Stratejik Amaçlar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Kurum, stratejik yönetiminin bir parçası olarak kalite güvencesi politikaları ve bu politikaları hayata geçirmek üzere stratejilerini belirlemeli ve kamuoyuyla paylaşmalıdır.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A.2 İç Kalite Güvencesi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Kurum, iç kalite güvencesi sistemini oluşturmalı ve bu sistem ile süreçlerin gözden geçirilerek sürekli iyileştirilmesini sağlamalıdır. Kalite Komisyonunun yetki, görev ve sorumlulukları açık şekilde tanımlanmalı ve kurumda kalite kültürü yaygınlaştırılmalıdır.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 A.3 Paydaş Katılımı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Kurum, iç ve dış paydaşların kalite güvencesi sistemine katılımını ve katkı vermesini sağlamalıdır.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A.4 Uluslararasılaşma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Kurum, </a:t>
            </a:r>
            <a:r>
              <a:rPr lang="tr-TR" dirty="0" err="1" smtClean="0"/>
              <a:t>uluslararasılaşma</a:t>
            </a:r>
            <a:r>
              <a:rPr lang="tr-TR" dirty="0" smtClean="0"/>
              <a:t> stratejisi ve hedefleri doğrultusunda yürüttüğü faaliyetleri periyodik olarak izlemeli ve sürekli iyileştirmelidir.</a:t>
            </a:r>
          </a:p>
          <a:p>
            <a:endParaRPr lang="tr-TR" dirty="0"/>
          </a:p>
        </p:txBody>
      </p:sp>
      <p:sp>
        <p:nvSpPr>
          <p:cNvPr id="4" name="Slayt Numarası Yer Tutucusu 3"/>
          <p:cNvSpPr>
            <a:spLocks noGrp="1"/>
          </p:cNvSpPr>
          <p:nvPr>
            <p:ph type="sldNum" sz="quarter" idx="10"/>
          </p:nvPr>
        </p:nvSpPr>
        <p:spPr/>
        <p:txBody>
          <a:bodyPr/>
          <a:lstStyle/>
          <a:p>
            <a:fld id="{AABBD9A8-0979-4088-B5FA-10CF32210383}" type="slidenum">
              <a:rPr lang="tr-TR" smtClean="0"/>
              <a:pPr/>
              <a:t>19</a:t>
            </a:fld>
            <a:endParaRPr lang="tr-TR"/>
          </a:p>
        </p:txBody>
      </p:sp>
    </p:spTree>
    <p:extLst>
      <p:ext uri="{BB962C8B-B14F-4D97-AF65-F5344CB8AC3E}">
        <p14:creationId xmlns:p14="http://schemas.microsoft.com/office/powerpoint/2010/main" val="633620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92500" lnSpcReduction="10000"/>
          </a:bodyPr>
          <a:lstStyle/>
          <a:p>
            <a:r>
              <a:rPr lang="tr-TR" dirty="0" smtClean="0"/>
              <a:t>B.1 Programların Tasarımı ve Onayı </a:t>
            </a:r>
          </a:p>
          <a:p>
            <a:r>
              <a:rPr lang="tr-TR" dirty="0" smtClean="0"/>
              <a:t>Kurum, yürüttüğü programların tasarımını, öğretim programlarının amaçlarına ve öğrenme çıktılarına uygun olarak yapmalıdır. Programların yeterlilikleri, Türkiye Yükseköğretim Yeterlilikleri </a:t>
            </a:r>
            <a:r>
              <a:rPr lang="tr-TR" dirty="0" err="1" smtClean="0"/>
              <a:t>Çerçevesi’ni</a:t>
            </a:r>
            <a:r>
              <a:rPr lang="tr-TR" dirty="0" smtClean="0"/>
              <a:t> esas alacak şekilde tanımlanmalıdır. Ayrıca kurum, program tasarım ve onayı için tanımlı süreçlere sahip olmalıdır. </a:t>
            </a:r>
          </a:p>
          <a:p>
            <a:r>
              <a:rPr lang="tr-TR" dirty="0" smtClean="0"/>
              <a:t>B.2 Öğrenci Kabulü ve Gelişimi </a:t>
            </a:r>
          </a:p>
          <a:p>
            <a:r>
              <a:rPr lang="tr-TR" dirty="0" smtClean="0"/>
              <a:t>Kurum, öğrenci kabullerine yönelik açık kriterler belirlemeli; diploma, derece ve diğer yeterliliklerin tanınması ve sertifikalandırılması ile ilgili olarak önceden tanımlanmış ve yayımlanmış kuralları tutarlı ve kalıcı bir şekilde uygulamalıdır. </a:t>
            </a:r>
          </a:p>
          <a:p>
            <a:r>
              <a:rPr lang="tr-TR" dirty="0" smtClean="0"/>
              <a:t>B.3 Öğrenci Merkezli Öğrenme, Öğretme ve Değerlendirme </a:t>
            </a:r>
          </a:p>
          <a:p>
            <a:r>
              <a:rPr lang="tr-TR" dirty="0" smtClean="0"/>
              <a:t>Kurum, öğrencilerin öğrenim süresince programların amaç ve öğrenme çıktılarına ulaşmasını sağlamalı, bu süreçte aktif öğrenme strateji ve yöntemleri içeren uygulamalar yürütmelidir. Ölçme ve değerlendirme süreçlerinde de öğrenci merkezli ve yeterlilik temelli bir yaklaşım benimsenmelidir. </a:t>
            </a:r>
          </a:p>
          <a:p>
            <a:r>
              <a:rPr lang="tr-TR" dirty="0" smtClean="0"/>
              <a:t>B.4 Öğretim Elemanları </a:t>
            </a:r>
          </a:p>
          <a:p>
            <a:r>
              <a:rPr lang="tr-TR" dirty="0" smtClean="0"/>
              <a:t>Kurum, öğretim elemanlarının işe alınması, atanması, yükseltilmesi ve ders görevlendirmesi ile ilgili tüm süreçlerde adil ve açık olmalıdır. Öğretim elemanlarının eğitim-öğretim yetkinliklerini sürekli iyileştirmek için olanaklar sunmalıdır. </a:t>
            </a:r>
          </a:p>
          <a:p>
            <a:r>
              <a:rPr lang="tr-TR" dirty="0" smtClean="0"/>
              <a:t>B.5 Öğrenme Kaynakları </a:t>
            </a:r>
          </a:p>
          <a:p>
            <a:r>
              <a:rPr lang="tr-TR" dirty="0" smtClean="0"/>
              <a:t>Kurum, eğitim - öğretim faaliyetlerini yürütmek için uygun kaynaklara ve altyapıya sahip olmalı ve öğrenme olanaklarının tüm öğrenciler için yeterli ve erişilebilir olmasını güvence altına almalıdır. </a:t>
            </a:r>
          </a:p>
          <a:p>
            <a:r>
              <a:rPr lang="tr-TR" dirty="0" smtClean="0"/>
              <a:t>B.6 Programların İzlenmesi ve Güncellenmesi </a:t>
            </a:r>
          </a:p>
          <a:p>
            <a:r>
              <a:rPr lang="tr-TR" dirty="0" smtClean="0"/>
              <a:t>Kurum, programlarının eğitim-öğretim amaçlarına ulaştığından, öğrencilerin ve toplumun ihtiyaçlarına cevap verdiğinden emin olmak için programlarını periyodik olarak gözden geçirmeli ve güncellemelidir. Mezunlarını düzenli olarak izlemelidir.</a:t>
            </a:r>
            <a:endParaRPr lang="tr-TR" dirty="0"/>
          </a:p>
        </p:txBody>
      </p:sp>
      <p:sp>
        <p:nvSpPr>
          <p:cNvPr id="4" name="Slayt Numarası Yer Tutucusu 3"/>
          <p:cNvSpPr>
            <a:spLocks noGrp="1"/>
          </p:cNvSpPr>
          <p:nvPr>
            <p:ph type="sldNum" sz="quarter" idx="10"/>
          </p:nvPr>
        </p:nvSpPr>
        <p:spPr/>
        <p:txBody>
          <a:bodyPr/>
          <a:lstStyle/>
          <a:p>
            <a:fld id="{AABBD9A8-0979-4088-B5FA-10CF32210383}" type="slidenum">
              <a:rPr lang="tr-TR" smtClean="0"/>
              <a:pPr/>
              <a:t>20</a:t>
            </a:fld>
            <a:endParaRPr lang="tr-TR"/>
          </a:p>
        </p:txBody>
      </p:sp>
    </p:spTree>
    <p:extLst>
      <p:ext uri="{BB962C8B-B14F-4D97-AF65-F5344CB8AC3E}">
        <p14:creationId xmlns:p14="http://schemas.microsoft.com/office/powerpoint/2010/main" val="3259189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C.1 Araştırma Stratejisi </a:t>
            </a:r>
          </a:p>
          <a:p>
            <a:r>
              <a:rPr lang="tr-TR" dirty="0" smtClean="0"/>
              <a:t>Kurum, stratejik planı çerçevesinde belirlenen akademik öncelikleriyle uyumlu, değer üretebilen ve toplumsal faydaya dönüştürülebilen araştırma ve geliştirme faaliyetleri yürütmelidir. </a:t>
            </a:r>
          </a:p>
          <a:p>
            <a:r>
              <a:rPr lang="tr-TR" dirty="0" smtClean="0"/>
              <a:t>C.2 Araştırma Kaynakları </a:t>
            </a:r>
          </a:p>
          <a:p>
            <a:r>
              <a:rPr lang="tr-TR" dirty="0" smtClean="0"/>
              <a:t>Kurum, araştırma ve geliştirme faaliyetleri için uygun fiziki altyapı ve mali kaynaklar oluşturmalı ve bunların etkin şekilde kullanımını sağlamalıdır. Kurumun araştırma politikaları, iç ve dış paydaşlarla iş birliğini ve kurum dışı fonlardan yararlanmayı teşvik etmelidir. </a:t>
            </a:r>
          </a:p>
          <a:p>
            <a:r>
              <a:rPr lang="tr-TR" dirty="0" smtClean="0"/>
              <a:t>C.3 Araştırma Yetkinliği </a:t>
            </a:r>
          </a:p>
          <a:p>
            <a:r>
              <a:rPr lang="tr-TR" dirty="0" smtClean="0"/>
              <a:t>Kurum, öğretim elemanlarının araştırma yetkinliğinin sürdürmek ve iyileştirmek için olanaklar sunmalıdır. </a:t>
            </a:r>
          </a:p>
          <a:p>
            <a:r>
              <a:rPr lang="tr-TR" dirty="0" smtClean="0"/>
              <a:t>C.4 Araştırma Performansı </a:t>
            </a:r>
          </a:p>
          <a:p>
            <a:r>
              <a:rPr lang="tr-TR" dirty="0" smtClean="0"/>
              <a:t>Kurum, araştırma ve geliştirme faaliyetlerini verilere dayalı ve periyodik olarak ölçmeli, değerlendirmeli ve sonuçlarını yayımlamalıdır. Elde edilen bulgular, kurumun araştırma ve geliştirme performansının periyodik olarak gözden geçirilmesi ve sürekli iyileştirilmesi için kullanılmalıdır.</a:t>
            </a:r>
            <a:endParaRPr lang="tr-TR" dirty="0"/>
          </a:p>
        </p:txBody>
      </p:sp>
      <p:sp>
        <p:nvSpPr>
          <p:cNvPr id="4" name="Slayt Numarası Yer Tutucusu 3"/>
          <p:cNvSpPr>
            <a:spLocks noGrp="1"/>
          </p:cNvSpPr>
          <p:nvPr>
            <p:ph type="sldNum" sz="quarter" idx="10"/>
          </p:nvPr>
        </p:nvSpPr>
        <p:spPr/>
        <p:txBody>
          <a:bodyPr/>
          <a:lstStyle/>
          <a:p>
            <a:fld id="{AABBD9A8-0979-4088-B5FA-10CF32210383}" type="slidenum">
              <a:rPr lang="tr-TR" smtClean="0"/>
              <a:pPr/>
              <a:t>21</a:t>
            </a:fld>
            <a:endParaRPr lang="tr-TR"/>
          </a:p>
        </p:txBody>
      </p:sp>
    </p:spTree>
    <p:extLst>
      <p:ext uri="{BB962C8B-B14F-4D97-AF65-F5344CB8AC3E}">
        <p14:creationId xmlns:p14="http://schemas.microsoft.com/office/powerpoint/2010/main" val="2715078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D.1 Toplumsal Katkı Stratejisi </a:t>
            </a:r>
          </a:p>
          <a:p>
            <a:r>
              <a:rPr lang="tr-TR" dirty="0" smtClean="0"/>
              <a:t>Kurum, toplumsal katkı faaliyetlerini sahip olduğu hedefleri ve stratejisi doğrultusunda yerel, bölgesel ve ulusal kalkınma hedefleriyle uyumlu bir şekilde yürütmelidir. </a:t>
            </a:r>
          </a:p>
          <a:p>
            <a:r>
              <a:rPr lang="tr-TR" dirty="0" smtClean="0"/>
              <a:t>D.2 Toplumsal Katkı Kaynakları </a:t>
            </a:r>
          </a:p>
          <a:p>
            <a:r>
              <a:rPr lang="tr-TR" dirty="0" smtClean="0"/>
              <a:t>Kurum, toplumsal katkı faaliyetlerini sürdürebilmek için uygun nitelik ve nicelikte fiziki, teknik ve mali kaynaklara sahip olmalı ve bu kaynakların etkin şekilde kullanımını sağlamalıdır. </a:t>
            </a:r>
          </a:p>
          <a:p>
            <a:r>
              <a:rPr lang="tr-TR" dirty="0" smtClean="0"/>
              <a:t>D.3 Toplumsal Katkı Performansı </a:t>
            </a:r>
          </a:p>
          <a:p>
            <a:r>
              <a:rPr lang="tr-TR" dirty="0" smtClean="0"/>
              <a:t>Kurum, toplumsal katkı stratejisi ve hedefleri doğrultusunda yürüttüğü faaliyetleri periyodik olarak izlemeli ve sürekli iyileştirmelidir</a:t>
            </a:r>
            <a:endParaRPr lang="tr-TR" dirty="0"/>
          </a:p>
        </p:txBody>
      </p:sp>
      <p:sp>
        <p:nvSpPr>
          <p:cNvPr id="4" name="Slayt Numarası Yer Tutucusu 3"/>
          <p:cNvSpPr>
            <a:spLocks noGrp="1"/>
          </p:cNvSpPr>
          <p:nvPr>
            <p:ph type="sldNum" sz="quarter" idx="10"/>
          </p:nvPr>
        </p:nvSpPr>
        <p:spPr/>
        <p:txBody>
          <a:bodyPr/>
          <a:lstStyle/>
          <a:p>
            <a:fld id="{AABBD9A8-0979-4088-B5FA-10CF32210383}" type="slidenum">
              <a:rPr lang="tr-TR" smtClean="0"/>
              <a:pPr/>
              <a:t>22</a:t>
            </a:fld>
            <a:endParaRPr lang="tr-TR"/>
          </a:p>
        </p:txBody>
      </p:sp>
    </p:spTree>
    <p:extLst>
      <p:ext uri="{BB962C8B-B14F-4D97-AF65-F5344CB8AC3E}">
        <p14:creationId xmlns:p14="http://schemas.microsoft.com/office/powerpoint/2010/main" val="539162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E.1 Yönetim ve İdari Birimlerin Yapısı </a:t>
            </a:r>
          </a:p>
          <a:p>
            <a:r>
              <a:rPr lang="tr-TR" dirty="0" smtClean="0"/>
              <a:t>Kurum, stratejik hedeflerine ulaşmayı nitelik ve nicelik olarak güvence altına alan yönetsel ve idari yapılanmaya sahip olmalıdır. Yönetim kadrosu gerekli yapıcı liderliği üstlenebilmeli, idari kadrolar gerekli yetkinlikte olmalıdır. </a:t>
            </a:r>
          </a:p>
          <a:p>
            <a:r>
              <a:rPr lang="tr-TR" dirty="0" smtClean="0"/>
              <a:t>E.2 Kaynakların Yönetimi </a:t>
            </a:r>
          </a:p>
          <a:p>
            <a:r>
              <a:rPr lang="tr-TR" dirty="0" smtClean="0"/>
              <a:t>Kurum, insan kaynakları, mali kaynakları ile taşınır ve taşınmaz kaynaklarının tümünü etkin ve verimli kullandığını güvence altına almak üzere bir yönetim sistemine sahip olmalıdır. </a:t>
            </a:r>
          </a:p>
          <a:p>
            <a:r>
              <a:rPr lang="tr-TR" dirty="0" smtClean="0"/>
              <a:t>E.3 Bilgi Yönetim Sistemi </a:t>
            </a:r>
          </a:p>
          <a:p>
            <a:r>
              <a:rPr lang="tr-TR" dirty="0" smtClean="0"/>
              <a:t>Kurum, yönetsel ve </a:t>
            </a:r>
            <a:r>
              <a:rPr lang="tr-TR" dirty="0" err="1" smtClean="0"/>
              <a:t>operasyonel</a:t>
            </a:r>
            <a:r>
              <a:rPr lang="tr-TR" dirty="0" smtClean="0"/>
              <a:t> faaliyetlerinin etkin yönetimini güvence altına alabilmek üzere gerekli bilgi ve verileri periyodik olarak topladığı, sakladığı, analiz ettiği ve süreçlerini iyileştirmek üzere kullandığı entegre bir bilgi yönetim sistemine sahip olmalıdır. </a:t>
            </a:r>
          </a:p>
          <a:p>
            <a:r>
              <a:rPr lang="tr-TR" dirty="0" smtClean="0"/>
              <a:t>E.4 Destek Hizmetleri </a:t>
            </a:r>
          </a:p>
          <a:p>
            <a:r>
              <a:rPr lang="tr-TR" dirty="0" smtClean="0"/>
              <a:t>Kurum, dışarıdan aldığı destek hizmetlerinin uygunluğunu, kalitesini ve sürekliliğini güvence altına almalıdır. </a:t>
            </a:r>
          </a:p>
          <a:p>
            <a:r>
              <a:rPr lang="tr-TR" dirty="0" smtClean="0"/>
              <a:t>E.5 Kamuoyunu Bilgilendirme ve Hesap Verebilirlik </a:t>
            </a:r>
          </a:p>
          <a:p>
            <a:r>
              <a:rPr lang="tr-TR" dirty="0" smtClean="0"/>
              <a:t>Kurum, eğitim - öğretim programlarını ve araştırma-geliştirme faaliyetlerini de içerecek şekilde tüm faaliyetleri hakkındaki bilgileri açık, doğru, güncel ve kolay ulaşılabilir şekilde yayımlamalı ve kamuoyunu bilgilendirmelidir. Kurum, yönetim ve idari kadroların verimliliğini ölçüp değerlendirebilen ve hesap verebilirliklerini sağlayan yaklaşımlara sahip olmalıdır.</a:t>
            </a:r>
            <a:endParaRPr lang="tr-TR" dirty="0"/>
          </a:p>
        </p:txBody>
      </p:sp>
      <p:sp>
        <p:nvSpPr>
          <p:cNvPr id="4" name="Slayt Numarası Yer Tutucusu 3"/>
          <p:cNvSpPr>
            <a:spLocks noGrp="1"/>
          </p:cNvSpPr>
          <p:nvPr>
            <p:ph type="sldNum" sz="quarter" idx="10"/>
          </p:nvPr>
        </p:nvSpPr>
        <p:spPr/>
        <p:txBody>
          <a:bodyPr/>
          <a:lstStyle/>
          <a:p>
            <a:fld id="{AABBD9A8-0979-4088-B5FA-10CF32210383}" type="slidenum">
              <a:rPr lang="tr-TR" smtClean="0"/>
              <a:pPr/>
              <a:t>23</a:t>
            </a:fld>
            <a:endParaRPr lang="tr-TR"/>
          </a:p>
        </p:txBody>
      </p:sp>
    </p:spTree>
    <p:extLst>
      <p:ext uri="{BB962C8B-B14F-4D97-AF65-F5344CB8AC3E}">
        <p14:creationId xmlns:p14="http://schemas.microsoft.com/office/powerpoint/2010/main" val="2020458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ABBD9A8-0979-4088-B5FA-10CF32210383}" type="slidenum">
              <a:rPr lang="tr-TR" smtClean="0"/>
              <a:pPr/>
              <a:t>32</a:t>
            </a:fld>
            <a:endParaRPr lang="tr-TR"/>
          </a:p>
        </p:txBody>
      </p:sp>
    </p:spTree>
    <p:extLst>
      <p:ext uri="{BB962C8B-B14F-4D97-AF65-F5344CB8AC3E}">
        <p14:creationId xmlns:p14="http://schemas.microsoft.com/office/powerpoint/2010/main" val="2497621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37D74F1-88ED-4547-B57B-76CEEAC7CBDA}" type="datetimeFigureOut">
              <a:rPr lang="tr-TR" smtClean="0"/>
              <a:pPr/>
              <a:t>8.12.2023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0CC5590-9574-4B74-A1E2-7B4C3F66433E}" type="slidenum">
              <a:rPr lang="tr-TR" smtClean="0"/>
              <a:pPr/>
              <a:t>‹#›</a:t>
            </a:fld>
            <a:endParaRPr lang="tr-TR"/>
          </a:p>
        </p:txBody>
      </p:sp>
    </p:spTree>
    <p:extLst>
      <p:ext uri="{BB962C8B-B14F-4D97-AF65-F5344CB8AC3E}">
        <p14:creationId xmlns:p14="http://schemas.microsoft.com/office/powerpoint/2010/main" val="1132935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37D74F1-88ED-4547-B57B-76CEEAC7CBDA}" type="datetimeFigureOut">
              <a:rPr lang="tr-TR" smtClean="0"/>
              <a:pPr/>
              <a:t>8.12.2023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0CC5590-9574-4B74-A1E2-7B4C3F66433E}" type="slidenum">
              <a:rPr lang="tr-TR" smtClean="0"/>
              <a:pPr/>
              <a:t>‹#›</a:t>
            </a:fld>
            <a:endParaRPr lang="tr-TR"/>
          </a:p>
        </p:txBody>
      </p:sp>
    </p:spTree>
    <p:extLst>
      <p:ext uri="{BB962C8B-B14F-4D97-AF65-F5344CB8AC3E}">
        <p14:creationId xmlns:p14="http://schemas.microsoft.com/office/powerpoint/2010/main" val="2083465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37D74F1-88ED-4547-B57B-76CEEAC7CBDA}" type="datetimeFigureOut">
              <a:rPr lang="tr-TR" smtClean="0"/>
              <a:pPr/>
              <a:t>8.12.2023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0CC5590-9574-4B74-A1E2-7B4C3F66433E}" type="slidenum">
              <a:rPr lang="tr-TR" smtClean="0"/>
              <a:pPr/>
              <a:t>‹#›</a:t>
            </a:fld>
            <a:endParaRPr lang="tr-TR"/>
          </a:p>
        </p:txBody>
      </p:sp>
    </p:spTree>
    <p:extLst>
      <p:ext uri="{BB962C8B-B14F-4D97-AF65-F5344CB8AC3E}">
        <p14:creationId xmlns:p14="http://schemas.microsoft.com/office/powerpoint/2010/main" val="70283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37D74F1-88ED-4547-B57B-76CEEAC7CBDA}" type="datetimeFigureOut">
              <a:rPr lang="tr-TR" smtClean="0"/>
              <a:pPr/>
              <a:t>8.12.2023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0CC5590-9574-4B74-A1E2-7B4C3F66433E}" type="slidenum">
              <a:rPr lang="tr-TR" smtClean="0"/>
              <a:pPr/>
              <a:t>‹#›</a:t>
            </a:fld>
            <a:endParaRPr lang="tr-TR"/>
          </a:p>
        </p:txBody>
      </p:sp>
    </p:spTree>
    <p:extLst>
      <p:ext uri="{BB962C8B-B14F-4D97-AF65-F5344CB8AC3E}">
        <p14:creationId xmlns:p14="http://schemas.microsoft.com/office/powerpoint/2010/main" val="545847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37D74F1-88ED-4547-B57B-76CEEAC7CBDA}" type="datetimeFigureOut">
              <a:rPr lang="tr-TR" smtClean="0"/>
              <a:pPr/>
              <a:t>8.12.2023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0CC5590-9574-4B74-A1E2-7B4C3F66433E}" type="slidenum">
              <a:rPr lang="tr-TR" smtClean="0"/>
              <a:pPr/>
              <a:t>‹#›</a:t>
            </a:fld>
            <a:endParaRPr lang="tr-TR"/>
          </a:p>
        </p:txBody>
      </p:sp>
    </p:spTree>
    <p:extLst>
      <p:ext uri="{BB962C8B-B14F-4D97-AF65-F5344CB8AC3E}">
        <p14:creationId xmlns:p14="http://schemas.microsoft.com/office/powerpoint/2010/main" val="397190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37D74F1-88ED-4547-B57B-76CEEAC7CBDA}" type="datetimeFigureOut">
              <a:rPr lang="tr-TR" smtClean="0"/>
              <a:pPr/>
              <a:t>8.12.2023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0CC5590-9574-4B74-A1E2-7B4C3F66433E}" type="slidenum">
              <a:rPr lang="tr-TR" smtClean="0"/>
              <a:pPr/>
              <a:t>‹#›</a:t>
            </a:fld>
            <a:endParaRPr lang="tr-TR"/>
          </a:p>
        </p:txBody>
      </p:sp>
    </p:spTree>
    <p:extLst>
      <p:ext uri="{BB962C8B-B14F-4D97-AF65-F5344CB8AC3E}">
        <p14:creationId xmlns:p14="http://schemas.microsoft.com/office/powerpoint/2010/main" val="374089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37D74F1-88ED-4547-B57B-76CEEAC7CBDA}" type="datetimeFigureOut">
              <a:rPr lang="tr-TR" smtClean="0"/>
              <a:pPr/>
              <a:t>8.12.2023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0CC5590-9574-4B74-A1E2-7B4C3F66433E}" type="slidenum">
              <a:rPr lang="tr-TR" smtClean="0"/>
              <a:pPr/>
              <a:t>‹#›</a:t>
            </a:fld>
            <a:endParaRPr lang="tr-TR"/>
          </a:p>
        </p:txBody>
      </p:sp>
    </p:spTree>
    <p:extLst>
      <p:ext uri="{BB962C8B-B14F-4D97-AF65-F5344CB8AC3E}">
        <p14:creationId xmlns:p14="http://schemas.microsoft.com/office/powerpoint/2010/main" val="1915324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37D74F1-88ED-4547-B57B-76CEEAC7CBDA}" type="datetimeFigureOut">
              <a:rPr lang="tr-TR" smtClean="0"/>
              <a:pPr/>
              <a:t>8.12.2023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0CC5590-9574-4B74-A1E2-7B4C3F66433E}" type="slidenum">
              <a:rPr lang="tr-TR" smtClean="0"/>
              <a:pPr/>
              <a:t>‹#›</a:t>
            </a:fld>
            <a:endParaRPr lang="tr-TR"/>
          </a:p>
        </p:txBody>
      </p:sp>
    </p:spTree>
    <p:extLst>
      <p:ext uri="{BB962C8B-B14F-4D97-AF65-F5344CB8AC3E}">
        <p14:creationId xmlns:p14="http://schemas.microsoft.com/office/powerpoint/2010/main" val="3836969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37D74F1-88ED-4547-B57B-76CEEAC7CBDA}" type="datetimeFigureOut">
              <a:rPr lang="tr-TR" smtClean="0"/>
              <a:pPr/>
              <a:t>8.12.2023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0CC5590-9574-4B74-A1E2-7B4C3F66433E}" type="slidenum">
              <a:rPr lang="tr-TR" smtClean="0"/>
              <a:pPr/>
              <a:t>‹#›</a:t>
            </a:fld>
            <a:endParaRPr lang="tr-TR"/>
          </a:p>
        </p:txBody>
      </p:sp>
    </p:spTree>
    <p:extLst>
      <p:ext uri="{BB962C8B-B14F-4D97-AF65-F5344CB8AC3E}">
        <p14:creationId xmlns:p14="http://schemas.microsoft.com/office/powerpoint/2010/main" val="4071438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37D74F1-88ED-4547-B57B-76CEEAC7CBDA}" type="datetimeFigureOut">
              <a:rPr lang="tr-TR" smtClean="0"/>
              <a:pPr/>
              <a:t>8.12.2023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0CC5590-9574-4B74-A1E2-7B4C3F66433E}" type="slidenum">
              <a:rPr lang="tr-TR" smtClean="0"/>
              <a:pPr/>
              <a:t>‹#›</a:t>
            </a:fld>
            <a:endParaRPr lang="tr-TR"/>
          </a:p>
        </p:txBody>
      </p:sp>
    </p:spTree>
    <p:extLst>
      <p:ext uri="{BB962C8B-B14F-4D97-AF65-F5344CB8AC3E}">
        <p14:creationId xmlns:p14="http://schemas.microsoft.com/office/powerpoint/2010/main" val="4274077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37D74F1-88ED-4547-B57B-76CEEAC7CBDA}" type="datetimeFigureOut">
              <a:rPr lang="tr-TR" smtClean="0"/>
              <a:pPr/>
              <a:t>8.12.2023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0CC5590-9574-4B74-A1E2-7B4C3F66433E}" type="slidenum">
              <a:rPr lang="tr-TR" smtClean="0"/>
              <a:pPr/>
              <a:t>‹#›</a:t>
            </a:fld>
            <a:endParaRPr lang="tr-TR"/>
          </a:p>
        </p:txBody>
      </p:sp>
    </p:spTree>
    <p:extLst>
      <p:ext uri="{BB962C8B-B14F-4D97-AF65-F5344CB8AC3E}">
        <p14:creationId xmlns:p14="http://schemas.microsoft.com/office/powerpoint/2010/main" val="1895813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37D74F1-88ED-4547-B57B-76CEEAC7CBDA}" type="datetimeFigureOut">
              <a:rPr lang="tr-TR" smtClean="0"/>
              <a:pPr/>
              <a:t>8.12.2023</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CC5590-9574-4B74-A1E2-7B4C3F66433E}" type="slidenum">
              <a:rPr lang="tr-TR" smtClean="0"/>
              <a:pPr/>
              <a:t>‹#›</a:t>
            </a:fld>
            <a:endParaRPr lang="tr-TR"/>
          </a:p>
        </p:txBody>
      </p:sp>
    </p:spTree>
    <p:extLst>
      <p:ext uri="{BB962C8B-B14F-4D97-AF65-F5344CB8AC3E}">
        <p14:creationId xmlns:p14="http://schemas.microsoft.com/office/powerpoint/2010/main" val="1173585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mailto:ozge.mavis@gop.edu.tr" TargetMode="External"/><Relationship Id="rId7" Type="http://schemas.openxmlformats.org/officeDocument/2006/relationships/hyperlink" Target="mailto:gokce.armagan@gop.edu.tr" TargetMode="External"/><Relationship Id="rId2" Type="http://schemas.openxmlformats.org/officeDocument/2006/relationships/hyperlink" Target="mailto:ugur.akin@gop.edu.tr" TargetMode="External"/><Relationship Id="rId1" Type="http://schemas.openxmlformats.org/officeDocument/2006/relationships/slideLayout" Target="../slideLayouts/slideLayout2.xml"/><Relationship Id="rId6" Type="http://schemas.openxmlformats.org/officeDocument/2006/relationships/hyperlink" Target="mailto:murat.topaloglu@gop.edu.tr" TargetMode="External"/><Relationship Id="rId5" Type="http://schemas.openxmlformats.org/officeDocument/2006/relationships/hyperlink" Target="mailto:emrah.ilter@gop.edu.tr" TargetMode="External"/><Relationship Id="rId4" Type="http://schemas.openxmlformats.org/officeDocument/2006/relationships/hyperlink" Target="mailto:seda.demir22@gop.edu.tr" TargetMode="Externa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1187624" y="2564904"/>
            <a:ext cx="6766520" cy="1440879"/>
          </a:xfrm>
          <a:ln/>
        </p:spPr>
        <p:style>
          <a:lnRef idx="2">
            <a:schemeClr val="accent1"/>
          </a:lnRef>
          <a:fillRef idx="1">
            <a:schemeClr val="lt1"/>
          </a:fillRef>
          <a:effectRef idx="0">
            <a:schemeClr val="accent1"/>
          </a:effectRef>
          <a:fontRef idx="minor">
            <a:schemeClr val="dk1"/>
          </a:fontRef>
        </p:style>
        <p:txBody>
          <a:bodyPr>
            <a:normAutofit/>
          </a:bodyPr>
          <a:lstStyle/>
          <a:p>
            <a:r>
              <a:rPr lang="tr-TR" sz="2400" b="1" dirty="0" smtClean="0">
                <a:solidFill>
                  <a:srgbClr val="C00000"/>
                </a:solidFill>
                <a:latin typeface="Times New Roman" pitchFamily="18" charset="0"/>
                <a:cs typeface="Times New Roman" pitchFamily="18" charset="0"/>
              </a:rPr>
              <a:t>AKREDİTASYON</a:t>
            </a:r>
            <a:br>
              <a:rPr lang="tr-TR" sz="2400" b="1" dirty="0" smtClean="0">
                <a:solidFill>
                  <a:srgbClr val="C00000"/>
                </a:solidFill>
                <a:latin typeface="Times New Roman" pitchFamily="18" charset="0"/>
                <a:cs typeface="Times New Roman" pitchFamily="18" charset="0"/>
              </a:rPr>
            </a:br>
            <a:r>
              <a:rPr lang="tr-TR" sz="2400" b="1" dirty="0" smtClean="0">
                <a:solidFill>
                  <a:srgbClr val="C00000"/>
                </a:solidFill>
                <a:latin typeface="Times New Roman" pitchFamily="18" charset="0"/>
                <a:cs typeface="Times New Roman" pitchFamily="18" charset="0"/>
              </a:rPr>
              <a:t>BİLGİLENDİRME TOPLANTISI</a:t>
            </a:r>
            <a:br>
              <a:rPr lang="tr-TR" sz="2400" b="1" dirty="0" smtClean="0">
                <a:solidFill>
                  <a:srgbClr val="C00000"/>
                </a:solidFill>
                <a:latin typeface="Times New Roman" pitchFamily="18" charset="0"/>
                <a:cs typeface="Times New Roman" pitchFamily="18" charset="0"/>
              </a:rPr>
            </a:br>
            <a:r>
              <a:rPr lang="tr-TR" sz="2400" b="1" dirty="0">
                <a:solidFill>
                  <a:srgbClr val="C00000"/>
                </a:solidFill>
                <a:latin typeface="Times New Roman" pitchFamily="18" charset="0"/>
                <a:cs typeface="Times New Roman" pitchFamily="18" charset="0"/>
              </a:rPr>
              <a:t/>
            </a:r>
            <a:br>
              <a:rPr lang="tr-TR" sz="2400" b="1" dirty="0">
                <a:solidFill>
                  <a:srgbClr val="C00000"/>
                </a:solidFill>
                <a:latin typeface="Times New Roman" pitchFamily="18" charset="0"/>
                <a:cs typeface="Times New Roman" pitchFamily="18" charset="0"/>
              </a:rPr>
            </a:br>
            <a:r>
              <a:rPr lang="tr-TR" sz="1800" b="1" dirty="0" smtClean="0">
                <a:solidFill>
                  <a:srgbClr val="C00000"/>
                </a:solidFill>
                <a:latin typeface="Times New Roman" pitchFamily="18" charset="0"/>
                <a:cs typeface="Times New Roman" pitchFamily="18" charset="0"/>
              </a:rPr>
              <a:t>Aralık 2023</a:t>
            </a:r>
            <a:endParaRPr lang="tr-TR" sz="1800" b="1" dirty="0">
              <a:solidFill>
                <a:srgbClr val="C00000"/>
              </a:solidFill>
              <a:latin typeface="Times New Roman" panose="02020603050405020304" pitchFamily="18" charset="0"/>
              <a:cs typeface="Times New Roman" panose="02020603050405020304" pitchFamily="18" charset="0"/>
            </a:endParaRPr>
          </a:p>
        </p:txBody>
      </p:sp>
      <p:sp>
        <p:nvSpPr>
          <p:cNvPr id="9" name="Rectangle 3"/>
          <p:cNvSpPr>
            <a:spLocks noGrp="1" noChangeArrowheads="1"/>
          </p:cNvSpPr>
          <p:nvPr>
            <p:ph type="subTitle" idx="1"/>
          </p:nvPr>
        </p:nvSpPr>
        <p:spPr>
          <a:xfrm>
            <a:off x="1259633" y="4509120"/>
            <a:ext cx="6624736" cy="576758"/>
          </a:xfrm>
        </p:spPr>
        <p:txBody>
          <a:bodyPr/>
          <a:lstStyle/>
          <a:p>
            <a:pPr>
              <a:lnSpc>
                <a:spcPct val="80000"/>
              </a:lnSpc>
            </a:pPr>
            <a:r>
              <a:rPr lang="tr-TR" sz="2000" b="1" dirty="0" smtClean="0">
                <a:solidFill>
                  <a:srgbClr val="0070C0"/>
                </a:solidFill>
                <a:latin typeface="Times New Roman" pitchFamily="18" charset="0"/>
                <a:cs typeface="Times New Roman" pitchFamily="18" charset="0"/>
              </a:rPr>
              <a:t>Tokat </a:t>
            </a:r>
            <a:r>
              <a:rPr lang="tr-TR" sz="2000" b="1" dirty="0">
                <a:solidFill>
                  <a:srgbClr val="0070C0"/>
                </a:solidFill>
                <a:latin typeface="Times New Roman" pitchFamily="18" charset="0"/>
                <a:cs typeface="Times New Roman" pitchFamily="18" charset="0"/>
              </a:rPr>
              <a:t>Gaziosmanpaşa Üniversitesi </a:t>
            </a:r>
            <a:r>
              <a:rPr lang="tr-TR" sz="2000" b="1" dirty="0" smtClean="0">
                <a:solidFill>
                  <a:srgbClr val="0070C0"/>
                </a:solidFill>
                <a:latin typeface="Times New Roman" pitchFamily="18" charset="0"/>
                <a:cs typeface="Times New Roman" pitchFamily="18" charset="0"/>
              </a:rPr>
              <a:t>Kalite Koordinatörlüğü</a:t>
            </a:r>
            <a:endParaRPr lang="tr-TR" sz="2000" b="1" i="1" dirty="0">
              <a:solidFill>
                <a:srgbClr val="0070C0"/>
              </a:solidFill>
            </a:endParaRPr>
          </a:p>
        </p:txBody>
      </p:sp>
      <p:pic>
        <p:nvPicPr>
          <p:cNvPr id="1026" name="Picture 2" descr="https://www.gop.edu.tr/depo/menuler/birim_32/logolar_283/html_icerik/images/TOGU(yuvarla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8654" y="620688"/>
            <a:ext cx="1296144" cy="12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077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340768"/>
            <a:ext cx="7272808" cy="4464496"/>
          </a:xfrm>
        </p:spPr>
        <p:txBody>
          <a:bodyPr>
            <a:normAutofit/>
          </a:bodyPr>
          <a:lstStyle/>
          <a:p>
            <a:pPr marL="0" indent="0">
              <a:buNone/>
            </a:pPr>
            <a:endParaRPr lang="tr-TR" dirty="0"/>
          </a:p>
          <a:p>
            <a:r>
              <a:rPr lang="tr-TR" sz="2800" dirty="0" smtClean="0"/>
              <a:t>Yüksek </a:t>
            </a:r>
            <a:r>
              <a:rPr lang="tr-TR" sz="2800" dirty="0"/>
              <a:t>öğretimde akreditasyon; </a:t>
            </a:r>
            <a:endParaRPr lang="tr-TR" sz="2800" dirty="0" smtClean="0"/>
          </a:p>
          <a:p>
            <a:pPr lvl="1"/>
            <a:r>
              <a:rPr lang="tr-TR" sz="2500" dirty="0" smtClean="0"/>
              <a:t>bir </a:t>
            </a:r>
            <a:r>
              <a:rPr lang="tr-TR" sz="2500" dirty="0"/>
              <a:t>yüksek öğretim kurumunun ya da yüksek öğretim kurumu tarafından uygulanmakta olan herhangi bir programın, </a:t>
            </a:r>
            <a:endParaRPr lang="tr-TR" sz="2500" dirty="0" smtClean="0"/>
          </a:p>
          <a:p>
            <a:pPr lvl="1"/>
            <a:r>
              <a:rPr lang="tr-TR" sz="2500" dirty="0" smtClean="0">
                <a:solidFill>
                  <a:srgbClr val="FF0000"/>
                </a:solidFill>
              </a:rPr>
              <a:t>ulusal </a:t>
            </a:r>
            <a:r>
              <a:rPr lang="tr-TR" sz="2500" dirty="0">
                <a:solidFill>
                  <a:srgbClr val="FF0000"/>
                </a:solidFill>
              </a:rPr>
              <a:t>ve/veya uluslararası düzeyde belirli performans standartları</a:t>
            </a:r>
            <a:r>
              <a:rPr lang="tr-TR" sz="2500" dirty="0"/>
              <a:t>na (kalite, verimlilik, etkinlik </a:t>
            </a:r>
            <a:r>
              <a:rPr lang="tr-TR" sz="2500" dirty="0" smtClean="0"/>
              <a:t>vb.) </a:t>
            </a:r>
            <a:r>
              <a:rPr lang="tr-TR" sz="2500" dirty="0"/>
              <a:t>sahip olduğunu ortaya koymayı amaçlayan ve </a:t>
            </a:r>
            <a:endParaRPr lang="tr-TR" sz="2500" dirty="0" smtClean="0"/>
          </a:p>
          <a:p>
            <a:pPr lvl="1"/>
            <a:r>
              <a:rPr lang="tr-TR" sz="2500" dirty="0" smtClean="0"/>
              <a:t>böylece </a:t>
            </a:r>
            <a:r>
              <a:rPr lang="tr-TR" sz="2500" dirty="0"/>
              <a:t>yüksek öğretime talepte bulunanlar ve aynı zamanda kamuoyu nezdinde güven tesis etmeye yönelik bir </a:t>
            </a:r>
            <a:r>
              <a:rPr lang="tr-TR" sz="2500" dirty="0" smtClean="0"/>
              <a:t>sistemdir.</a:t>
            </a:r>
            <a:endParaRPr lang="tr-TR" sz="2500" dirty="0"/>
          </a:p>
        </p:txBody>
      </p:sp>
    </p:spTree>
    <p:extLst>
      <p:ext uri="{BB962C8B-B14F-4D97-AF65-F5344CB8AC3E}">
        <p14:creationId xmlns:p14="http://schemas.microsoft.com/office/powerpoint/2010/main" val="3684400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690689"/>
            <a:ext cx="8047806" cy="4350674"/>
          </a:xfrm>
        </p:spPr>
        <p:txBody>
          <a:bodyPr>
            <a:noAutofit/>
          </a:bodyPr>
          <a:lstStyle/>
          <a:p>
            <a:r>
              <a:rPr lang="tr-TR" sz="2500" dirty="0"/>
              <a:t>Y</a:t>
            </a:r>
            <a:r>
              <a:rPr lang="tr-TR" sz="2500" dirty="0" smtClean="0"/>
              <a:t>üksek </a:t>
            </a:r>
            <a:r>
              <a:rPr lang="tr-TR" sz="2500" dirty="0"/>
              <a:t>öğretim kurumunun kendi kendini dönemsel olarak </a:t>
            </a:r>
            <a:r>
              <a:rPr lang="tr-TR" sz="2500" dirty="0" smtClean="0"/>
              <a:t>değerlendirmesini </a:t>
            </a:r>
            <a:r>
              <a:rPr lang="tr-TR" sz="2500" dirty="0"/>
              <a:t>(kurumsal </a:t>
            </a:r>
            <a:r>
              <a:rPr lang="tr-TR" sz="2500" dirty="0" smtClean="0"/>
              <a:t>öz değerlendirme</a:t>
            </a:r>
            <a:r>
              <a:rPr lang="tr-TR" sz="2500" dirty="0"/>
              <a:t>) </a:t>
            </a:r>
            <a:r>
              <a:rPr lang="tr-TR" sz="2500" dirty="0" smtClean="0"/>
              <a:t>sağlar. </a:t>
            </a:r>
          </a:p>
          <a:p>
            <a:endParaRPr lang="tr-TR" sz="2500" dirty="0" smtClean="0"/>
          </a:p>
          <a:p>
            <a:r>
              <a:rPr lang="tr-TR" sz="2500" dirty="0"/>
              <a:t>Y</a:t>
            </a:r>
            <a:r>
              <a:rPr lang="tr-TR" sz="2500" dirty="0" smtClean="0"/>
              <a:t>üksek </a:t>
            </a:r>
            <a:r>
              <a:rPr lang="tr-TR" sz="2500" dirty="0"/>
              <a:t>öğretim kurumunun </a:t>
            </a:r>
            <a:r>
              <a:rPr lang="tr-TR" sz="2500" dirty="0" smtClean="0"/>
              <a:t>kurum dışı </a:t>
            </a:r>
            <a:r>
              <a:rPr lang="tr-TR" sz="2500" dirty="0"/>
              <a:t>bağımsız akreditasyon ajansları tarafından </a:t>
            </a:r>
            <a:r>
              <a:rPr lang="tr-TR" sz="2500" dirty="0" smtClean="0"/>
              <a:t>dönemsel olarak değerlendirilmesini sağlar.</a:t>
            </a:r>
          </a:p>
          <a:p>
            <a:endParaRPr lang="tr-TR" sz="2500" dirty="0" smtClean="0"/>
          </a:p>
          <a:p>
            <a:r>
              <a:rPr lang="tr-TR" sz="2500" dirty="0" smtClean="0"/>
              <a:t>Bir </a:t>
            </a:r>
            <a:r>
              <a:rPr lang="tr-TR" sz="2500" dirty="0"/>
              <a:t>başka ifadeyle, yüksek öğretimde akreditasyon, </a:t>
            </a:r>
            <a:r>
              <a:rPr lang="tr-TR" sz="2500" dirty="0">
                <a:solidFill>
                  <a:srgbClr val="FF0000"/>
                </a:solidFill>
              </a:rPr>
              <a:t>akademik kalitenin iyileştirilmesi, saydamlık ve hesap verme sorumluluğunun aracı</a:t>
            </a:r>
            <a:r>
              <a:rPr lang="tr-TR" sz="2500" dirty="0"/>
              <a:t>dır.</a:t>
            </a:r>
          </a:p>
        </p:txBody>
      </p:sp>
      <p:sp>
        <p:nvSpPr>
          <p:cNvPr id="5" name="Unvan 1"/>
          <p:cNvSpPr>
            <a:spLocks noGrp="1"/>
          </p:cNvSpPr>
          <p:nvPr>
            <p:ph type="title"/>
          </p:nvPr>
        </p:nvSpPr>
        <p:spPr>
          <a:xfrm>
            <a:off x="628650" y="548680"/>
            <a:ext cx="7886700" cy="831626"/>
          </a:xfrm>
        </p:spPr>
        <p:txBody>
          <a:bodyPr/>
          <a:lstStyle/>
          <a:p>
            <a:r>
              <a:rPr lang="tr-TR" b="1" dirty="0" smtClean="0">
                <a:solidFill>
                  <a:srgbClr val="FF0000"/>
                </a:solidFill>
                <a:latin typeface="Times New Roman" pitchFamily="18" charset="0"/>
                <a:cs typeface="Times New Roman" pitchFamily="18" charset="0"/>
              </a:rPr>
              <a:t>Akreditasyon Ne İşe Yarar?</a:t>
            </a:r>
            <a:endParaRPr lang="tr-TR" dirty="0">
              <a:solidFill>
                <a:srgbClr val="FF0000"/>
              </a:solidFill>
            </a:endParaRPr>
          </a:p>
        </p:txBody>
      </p:sp>
    </p:spTree>
    <p:extLst>
      <p:ext uri="{BB962C8B-B14F-4D97-AF65-F5344CB8AC3E}">
        <p14:creationId xmlns:p14="http://schemas.microsoft.com/office/powerpoint/2010/main" val="903804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598" y="1484784"/>
            <a:ext cx="7905751" cy="4968552"/>
          </a:xfrm>
        </p:spPr>
        <p:txBody>
          <a:bodyPr>
            <a:normAutofit/>
          </a:bodyPr>
          <a:lstStyle/>
          <a:p>
            <a:r>
              <a:rPr lang="tr-TR" dirty="0"/>
              <a:t>Eğitim-öğretim ve araştırmaların niteliğini arttırmak, sistematik bir yaklaşımla </a:t>
            </a:r>
            <a:r>
              <a:rPr lang="tr-TR" dirty="0">
                <a:solidFill>
                  <a:srgbClr val="FF0000"/>
                </a:solidFill>
              </a:rPr>
              <a:t>sürekli geliştirerek kaliteyi güvence altına </a:t>
            </a:r>
            <a:r>
              <a:rPr lang="tr-TR" dirty="0" smtClean="0">
                <a:solidFill>
                  <a:srgbClr val="FF0000"/>
                </a:solidFill>
              </a:rPr>
              <a:t>almak</a:t>
            </a:r>
          </a:p>
          <a:p>
            <a:r>
              <a:rPr lang="tr-TR" dirty="0" smtClean="0"/>
              <a:t>Yüksek </a:t>
            </a:r>
            <a:r>
              <a:rPr lang="tr-TR" dirty="0"/>
              <a:t>öğretim kurumlarının hizmet sunduğu öğrencilere ve tüm paydaşlara </a:t>
            </a:r>
            <a:r>
              <a:rPr lang="tr-TR" dirty="0">
                <a:solidFill>
                  <a:srgbClr val="FF0000"/>
                </a:solidFill>
              </a:rPr>
              <a:t>eğitim-öğretimin kalitesinin belirli standartlara dayalı olarak yürütüldüğünün güvencesi</a:t>
            </a:r>
            <a:r>
              <a:rPr lang="tr-TR" dirty="0"/>
              <a:t>ni </a:t>
            </a:r>
            <a:r>
              <a:rPr lang="tr-TR" dirty="0" smtClean="0"/>
              <a:t>vermek</a:t>
            </a:r>
          </a:p>
          <a:p>
            <a:r>
              <a:rPr lang="tr-TR" dirty="0" smtClean="0"/>
              <a:t>Yüksek </a:t>
            </a:r>
            <a:r>
              <a:rPr lang="tr-TR" dirty="0"/>
              <a:t>öğretim kurumlarının karşılıklı birbirlerini tanıma </a:t>
            </a:r>
            <a:r>
              <a:rPr lang="tr-TR" dirty="0" smtClean="0"/>
              <a:t>sürecini </a:t>
            </a:r>
            <a:r>
              <a:rPr lang="tr-TR" dirty="0"/>
              <a:t>kolaylaştırmak ve </a:t>
            </a:r>
            <a:r>
              <a:rPr lang="tr-TR" dirty="0" smtClean="0"/>
              <a:t>hızlandırmak</a:t>
            </a:r>
          </a:p>
          <a:p>
            <a:r>
              <a:rPr lang="tr-TR" dirty="0" smtClean="0"/>
              <a:t>Diplomaların </a:t>
            </a:r>
            <a:r>
              <a:rPr lang="tr-TR" dirty="0"/>
              <a:t>ve </a:t>
            </a:r>
            <a:r>
              <a:rPr lang="tr-TR" dirty="0" err="1" smtClean="0"/>
              <a:t>ünvanların</a:t>
            </a:r>
            <a:r>
              <a:rPr lang="tr-TR" dirty="0" smtClean="0"/>
              <a:t> karşılaştırılabilmesine </a:t>
            </a:r>
            <a:r>
              <a:rPr lang="tr-TR" dirty="0"/>
              <a:t>yardımcı </a:t>
            </a:r>
            <a:r>
              <a:rPr lang="tr-TR" dirty="0" smtClean="0"/>
              <a:t>olmak</a:t>
            </a:r>
            <a:endParaRPr lang="tr-TR" dirty="0"/>
          </a:p>
          <a:p>
            <a:r>
              <a:rPr lang="tr-TR" dirty="0" smtClean="0"/>
              <a:t>Öğrenci </a:t>
            </a:r>
            <a:r>
              <a:rPr lang="tr-TR" dirty="0"/>
              <a:t>ve öğretim </a:t>
            </a:r>
            <a:r>
              <a:rPr lang="tr-TR" dirty="0" smtClean="0"/>
              <a:t>elemanlarının </a:t>
            </a:r>
            <a:r>
              <a:rPr lang="tr-TR" dirty="0"/>
              <a:t>kurumlar arasında değişimini (akademik değişim) </a:t>
            </a:r>
            <a:r>
              <a:rPr lang="tr-TR" dirty="0" smtClean="0"/>
              <a:t>kolaylaştırmak</a:t>
            </a:r>
          </a:p>
          <a:p>
            <a:r>
              <a:rPr lang="tr-TR" dirty="0"/>
              <a:t>Mezunların meslek yaşamına girişlerinde temel standartları </a:t>
            </a:r>
            <a:r>
              <a:rPr lang="tr-TR" dirty="0" smtClean="0"/>
              <a:t>belirlemek</a:t>
            </a:r>
            <a:endParaRPr lang="tr-TR" dirty="0"/>
          </a:p>
        </p:txBody>
      </p:sp>
      <p:sp>
        <p:nvSpPr>
          <p:cNvPr id="5" name="Unvan 1"/>
          <p:cNvSpPr>
            <a:spLocks noGrp="1"/>
          </p:cNvSpPr>
          <p:nvPr>
            <p:ph type="title"/>
          </p:nvPr>
        </p:nvSpPr>
        <p:spPr>
          <a:xfrm>
            <a:off x="628649" y="476672"/>
            <a:ext cx="7886700" cy="831626"/>
          </a:xfrm>
        </p:spPr>
        <p:txBody>
          <a:bodyPr/>
          <a:lstStyle/>
          <a:p>
            <a:r>
              <a:rPr lang="tr-TR" b="1" dirty="0" smtClean="0">
                <a:solidFill>
                  <a:srgbClr val="FF0000"/>
                </a:solidFill>
                <a:latin typeface="Times New Roman" pitchFamily="18" charset="0"/>
                <a:cs typeface="Times New Roman" pitchFamily="18" charset="0"/>
              </a:rPr>
              <a:t>Akreditasyonun Amaçları</a:t>
            </a:r>
            <a:endParaRPr lang="tr-TR" dirty="0">
              <a:solidFill>
                <a:srgbClr val="FF0000"/>
              </a:solidFill>
            </a:endParaRPr>
          </a:p>
        </p:txBody>
      </p:sp>
    </p:spTree>
    <p:extLst>
      <p:ext uri="{BB962C8B-B14F-4D97-AF65-F5344CB8AC3E}">
        <p14:creationId xmlns:p14="http://schemas.microsoft.com/office/powerpoint/2010/main" val="1504449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008619025"/>
              </p:ext>
            </p:extLst>
          </p:nvPr>
        </p:nvGraphicFramePr>
        <p:xfrm>
          <a:off x="1187624" y="1268760"/>
          <a:ext cx="6348413"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1126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692784" y="980728"/>
            <a:ext cx="3951224" cy="700435"/>
          </a:xfrm>
        </p:spPr>
        <p:txBody>
          <a:bodyPr>
            <a:noAutofit/>
          </a:bodyPr>
          <a:lstStyle/>
          <a:p>
            <a:r>
              <a:rPr lang="tr-TR" sz="2800" dirty="0" smtClean="0">
                <a:solidFill>
                  <a:srgbClr val="FF0000"/>
                </a:solidFill>
              </a:rPr>
              <a:t>Kurumsal Akreditasyon</a:t>
            </a:r>
            <a:endParaRPr lang="tr-TR" sz="2800" dirty="0">
              <a:solidFill>
                <a:srgbClr val="FF0000"/>
              </a:solidFill>
            </a:endParaRPr>
          </a:p>
        </p:txBody>
      </p:sp>
      <p:sp>
        <p:nvSpPr>
          <p:cNvPr id="4" name="İçerik Yer Tutucusu 3"/>
          <p:cNvSpPr>
            <a:spLocks noGrp="1"/>
          </p:cNvSpPr>
          <p:nvPr>
            <p:ph sz="half" idx="2"/>
          </p:nvPr>
        </p:nvSpPr>
        <p:spPr>
          <a:xfrm>
            <a:off x="629842" y="1681163"/>
            <a:ext cx="3868340" cy="4508499"/>
          </a:xfrm>
        </p:spPr>
        <p:txBody>
          <a:bodyPr>
            <a:normAutofit/>
          </a:bodyPr>
          <a:lstStyle/>
          <a:p>
            <a:endParaRPr lang="tr-TR" sz="2500" dirty="0" smtClean="0"/>
          </a:p>
          <a:p>
            <a:r>
              <a:rPr lang="tr-TR" sz="2500" dirty="0" smtClean="0"/>
              <a:t>kurumsal </a:t>
            </a:r>
            <a:r>
              <a:rPr lang="tr-TR" sz="2500" dirty="0"/>
              <a:t>kaliteyi </a:t>
            </a:r>
            <a:r>
              <a:rPr lang="tr-TR" sz="2500" dirty="0" smtClean="0"/>
              <a:t>minimum </a:t>
            </a:r>
            <a:r>
              <a:rPr lang="tr-TR" sz="2500" dirty="0"/>
              <a:t>standartlarda garantilemeyi amaçlayan bir akreditasyon işlemidir. </a:t>
            </a:r>
            <a:endParaRPr lang="tr-TR" sz="2500" dirty="0" smtClean="0"/>
          </a:p>
          <a:p>
            <a:r>
              <a:rPr lang="tr-TR" sz="2500" dirty="0" smtClean="0"/>
              <a:t>yüksek </a:t>
            </a:r>
            <a:r>
              <a:rPr lang="tr-TR" sz="2500" dirty="0"/>
              <a:t>öğretim kurumunun idari, mali ve akademik kapasitesi bir bütün olarak değerlendirilir. </a:t>
            </a:r>
          </a:p>
        </p:txBody>
      </p:sp>
      <p:sp>
        <p:nvSpPr>
          <p:cNvPr id="5" name="Metin Yer Tutucusu 4"/>
          <p:cNvSpPr>
            <a:spLocks noGrp="1"/>
          </p:cNvSpPr>
          <p:nvPr>
            <p:ph type="body" sz="quarter" idx="3"/>
          </p:nvPr>
        </p:nvSpPr>
        <p:spPr>
          <a:xfrm>
            <a:off x="4629150" y="980728"/>
            <a:ext cx="3887391" cy="700435"/>
          </a:xfrm>
        </p:spPr>
        <p:txBody>
          <a:bodyPr>
            <a:noAutofit/>
          </a:bodyPr>
          <a:lstStyle/>
          <a:p>
            <a:r>
              <a:rPr lang="tr-TR" sz="2800" dirty="0" smtClean="0">
                <a:solidFill>
                  <a:srgbClr val="FF0000"/>
                </a:solidFill>
              </a:rPr>
              <a:t>Program Akreditasyonu</a:t>
            </a:r>
            <a:endParaRPr lang="tr-TR" sz="2800" dirty="0">
              <a:solidFill>
                <a:srgbClr val="FF0000"/>
              </a:solidFill>
            </a:endParaRPr>
          </a:p>
        </p:txBody>
      </p:sp>
      <p:sp>
        <p:nvSpPr>
          <p:cNvPr id="6" name="İçerik Yer Tutucusu 5"/>
          <p:cNvSpPr>
            <a:spLocks noGrp="1"/>
          </p:cNvSpPr>
          <p:nvPr>
            <p:ph sz="quarter" idx="4"/>
          </p:nvPr>
        </p:nvSpPr>
        <p:spPr>
          <a:xfrm>
            <a:off x="4629150" y="1681163"/>
            <a:ext cx="3887391" cy="4508500"/>
          </a:xfrm>
        </p:spPr>
        <p:txBody>
          <a:bodyPr>
            <a:normAutofit/>
          </a:bodyPr>
          <a:lstStyle/>
          <a:p>
            <a:endParaRPr lang="tr-TR" dirty="0" smtClean="0"/>
          </a:p>
          <a:p>
            <a:r>
              <a:rPr lang="tr-TR" sz="2500" dirty="0" smtClean="0"/>
              <a:t>yüksek </a:t>
            </a:r>
            <a:r>
              <a:rPr lang="tr-TR" sz="2500" dirty="0"/>
              <a:t>öğretim kurumu tarafından uygulanan </a:t>
            </a:r>
            <a:r>
              <a:rPr lang="tr-TR" sz="2500" dirty="0" smtClean="0"/>
              <a:t>herhangi </a:t>
            </a:r>
            <a:r>
              <a:rPr lang="tr-TR" sz="2500" dirty="0"/>
              <a:t>bir programın (örneğin, lisans eğitimi, yüksek lisans eğitimi ya da doktora eğitimi) kalite ve mükemmeliyet </a:t>
            </a:r>
            <a:r>
              <a:rPr lang="tr-TR" sz="2500" dirty="0" smtClean="0"/>
              <a:t>standartlarına </a:t>
            </a:r>
            <a:r>
              <a:rPr lang="tr-TR" sz="2500" dirty="0"/>
              <a:t>uygun olduğunu ortaya koymayı amaçlayan bir akreditasyon türüdür.</a:t>
            </a:r>
          </a:p>
          <a:p>
            <a:endParaRPr lang="tr-TR" dirty="0"/>
          </a:p>
        </p:txBody>
      </p:sp>
    </p:spTree>
    <p:extLst>
      <p:ext uri="{BB962C8B-B14F-4D97-AF65-F5344CB8AC3E}">
        <p14:creationId xmlns:p14="http://schemas.microsoft.com/office/powerpoint/2010/main" val="3300211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smtClean="0"/>
          </a:p>
          <a:p>
            <a:endParaRPr lang="tr-TR" dirty="0"/>
          </a:p>
          <a:p>
            <a:r>
              <a:rPr lang="tr-TR" sz="2800" dirty="0" smtClean="0"/>
              <a:t>KAP </a:t>
            </a:r>
            <a:r>
              <a:rPr lang="tr-TR" sz="2800" dirty="0">
                <a:solidFill>
                  <a:srgbClr val="FF0000"/>
                </a:solidFill>
              </a:rPr>
              <a:t>Yükseköğretim Kalite Kurulu</a:t>
            </a:r>
            <a:r>
              <a:rPr lang="tr-TR" sz="2800" dirty="0"/>
              <a:t> tarafından oluşturulan </a:t>
            </a:r>
            <a:r>
              <a:rPr lang="tr-TR" sz="2800" dirty="0">
                <a:solidFill>
                  <a:srgbClr val="FF0000"/>
                </a:solidFill>
              </a:rPr>
              <a:t>değerlendirme </a:t>
            </a:r>
            <a:r>
              <a:rPr lang="tr-TR" sz="2800" dirty="0" smtClean="0">
                <a:solidFill>
                  <a:srgbClr val="FF0000"/>
                </a:solidFill>
              </a:rPr>
              <a:t>takımları</a:t>
            </a:r>
            <a:r>
              <a:rPr lang="tr-TR" sz="2800" dirty="0" smtClean="0"/>
              <a:t>nca</a:t>
            </a:r>
            <a:endParaRPr lang="tr-TR" sz="2800" dirty="0"/>
          </a:p>
          <a:p>
            <a:pPr lvl="1"/>
            <a:r>
              <a:rPr lang="tr-TR" sz="2500" dirty="0" smtClean="0"/>
              <a:t>Kurumsal Dış Değerlendirme ve Akreditasyon Ölçütleri</a:t>
            </a:r>
          </a:p>
          <a:p>
            <a:pPr lvl="1"/>
            <a:r>
              <a:rPr lang="tr-TR" sz="2500" dirty="0" smtClean="0"/>
              <a:t>Kurumsal Dış Değerlendirme ve Akreditasyon Kılavuzu</a:t>
            </a:r>
          </a:p>
          <a:p>
            <a:pPr marL="0" indent="0">
              <a:buNone/>
            </a:pPr>
            <a:r>
              <a:rPr lang="tr-TR" sz="2800" dirty="0" smtClean="0"/>
              <a:t> </a:t>
            </a:r>
            <a:r>
              <a:rPr lang="tr-TR" sz="2800" dirty="0"/>
              <a:t>kapsamında yürütülmektedir.</a:t>
            </a:r>
          </a:p>
        </p:txBody>
      </p:sp>
      <p:sp>
        <p:nvSpPr>
          <p:cNvPr id="4" name="Unvan 1"/>
          <p:cNvSpPr>
            <a:spLocks noGrp="1"/>
          </p:cNvSpPr>
          <p:nvPr>
            <p:ph type="title"/>
          </p:nvPr>
        </p:nvSpPr>
        <p:spPr>
          <a:xfrm>
            <a:off x="628650" y="1196752"/>
            <a:ext cx="7886700" cy="831626"/>
          </a:xfrm>
        </p:spPr>
        <p:txBody>
          <a:bodyPr>
            <a:normAutofit fontScale="90000"/>
          </a:bodyPr>
          <a:lstStyle/>
          <a:p>
            <a:r>
              <a:rPr lang="tr-TR" b="1" dirty="0" smtClean="0">
                <a:solidFill>
                  <a:srgbClr val="FF0000"/>
                </a:solidFill>
                <a:latin typeface="Times New Roman" pitchFamily="18" charset="0"/>
                <a:cs typeface="Times New Roman" pitchFamily="18" charset="0"/>
              </a:rPr>
              <a:t>1) Kurumsal Akreditasyon Programı (KAP)</a:t>
            </a:r>
            <a:endParaRPr lang="tr-TR" dirty="0">
              <a:solidFill>
                <a:srgbClr val="FF0000"/>
              </a:solidFill>
            </a:endParaRPr>
          </a:p>
        </p:txBody>
      </p:sp>
    </p:spTree>
    <p:extLst>
      <p:ext uri="{BB962C8B-B14F-4D97-AF65-F5344CB8AC3E}">
        <p14:creationId xmlns:p14="http://schemas.microsoft.com/office/powerpoint/2010/main" val="1196254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1484784"/>
            <a:ext cx="8191822" cy="5040560"/>
          </a:xfrm>
        </p:spPr>
        <p:txBody>
          <a:bodyPr>
            <a:normAutofit fontScale="92500" lnSpcReduction="10000"/>
          </a:bodyPr>
          <a:lstStyle/>
          <a:p>
            <a:r>
              <a:rPr lang="tr-TR" sz="2800" dirty="0"/>
              <a:t>Y</a:t>
            </a:r>
            <a:r>
              <a:rPr lang="tr-TR" sz="2800" dirty="0" smtClean="0"/>
              <a:t>ükseköğretim kurumlarındaki;</a:t>
            </a:r>
          </a:p>
          <a:p>
            <a:pPr lvl="1"/>
            <a:r>
              <a:rPr lang="tr-TR" sz="2500" dirty="0" smtClean="0"/>
              <a:t>kalite </a:t>
            </a:r>
            <a:r>
              <a:rPr lang="tr-TR" sz="2500" dirty="0"/>
              <a:t>güvencesi, </a:t>
            </a:r>
            <a:endParaRPr lang="tr-TR" sz="2500" dirty="0" smtClean="0"/>
          </a:p>
          <a:p>
            <a:pPr lvl="1"/>
            <a:r>
              <a:rPr lang="tr-TR" sz="2500" dirty="0" smtClean="0"/>
              <a:t>eğitim-öğretim</a:t>
            </a:r>
            <a:r>
              <a:rPr lang="tr-TR" sz="2500" dirty="0"/>
              <a:t>, </a:t>
            </a:r>
            <a:endParaRPr lang="tr-TR" sz="2500" dirty="0" smtClean="0"/>
          </a:p>
          <a:p>
            <a:pPr lvl="1"/>
            <a:r>
              <a:rPr lang="tr-TR" sz="2500" dirty="0" smtClean="0"/>
              <a:t>araştırma-geliştirme</a:t>
            </a:r>
            <a:r>
              <a:rPr lang="tr-TR" sz="2500" dirty="0"/>
              <a:t>, </a:t>
            </a:r>
            <a:endParaRPr lang="tr-TR" sz="2500" dirty="0" smtClean="0"/>
          </a:p>
          <a:p>
            <a:pPr lvl="1"/>
            <a:r>
              <a:rPr lang="tr-TR" sz="2500" dirty="0" smtClean="0"/>
              <a:t>toplumsal </a:t>
            </a:r>
            <a:r>
              <a:rPr lang="tr-TR" sz="2500" dirty="0"/>
              <a:t>katkı ve </a:t>
            </a:r>
            <a:endParaRPr lang="tr-TR" sz="2500" dirty="0" smtClean="0"/>
          </a:p>
          <a:p>
            <a:pPr lvl="1"/>
            <a:r>
              <a:rPr lang="tr-TR" sz="2500" dirty="0" smtClean="0"/>
              <a:t>yönetim </a:t>
            </a:r>
            <a:r>
              <a:rPr lang="tr-TR" sz="2500" dirty="0"/>
              <a:t>sistemi süreçlerinin </a:t>
            </a:r>
            <a:endParaRPr lang="tr-TR" sz="2500" dirty="0" smtClean="0"/>
          </a:p>
          <a:p>
            <a:r>
              <a:rPr lang="tr-TR" sz="2800" dirty="0" smtClean="0"/>
              <a:t>“</a:t>
            </a:r>
            <a:r>
              <a:rPr lang="tr-TR" sz="2800" dirty="0"/>
              <a:t>planlama, uygulama, kontrol etme ve önlem </a:t>
            </a:r>
            <a:r>
              <a:rPr lang="tr-TR" sz="2800" dirty="0" smtClean="0"/>
              <a:t>alma (PUKÖ)” </a:t>
            </a:r>
            <a:r>
              <a:rPr lang="tr-TR" sz="2800" dirty="0"/>
              <a:t>döngüsü kapsamında değerlendirilmesini sağlayan bir dış değerlendirme yöntemidir</a:t>
            </a:r>
            <a:r>
              <a:rPr lang="tr-TR" sz="2800" dirty="0" smtClean="0"/>
              <a:t>.</a:t>
            </a:r>
          </a:p>
          <a:p>
            <a:endParaRPr lang="tr-TR" sz="2800" dirty="0" smtClean="0"/>
          </a:p>
          <a:p>
            <a:r>
              <a:rPr lang="tr-TR" sz="2800" dirty="0" smtClean="0"/>
              <a:t>YÖKAK tarafından oluşturulan bağımsız bir değerlendirme takımı tarafından 1000 puan üzerinden değerlendirme yapılır.</a:t>
            </a:r>
          </a:p>
        </p:txBody>
      </p:sp>
      <p:sp>
        <p:nvSpPr>
          <p:cNvPr id="4" name="Unvan 1"/>
          <p:cNvSpPr>
            <a:spLocks noGrp="1"/>
          </p:cNvSpPr>
          <p:nvPr>
            <p:ph type="title"/>
          </p:nvPr>
        </p:nvSpPr>
        <p:spPr>
          <a:xfrm>
            <a:off x="641444" y="548679"/>
            <a:ext cx="7873905" cy="857039"/>
          </a:xfrm>
        </p:spPr>
        <p:txBody>
          <a:bodyPr>
            <a:normAutofit fontScale="90000"/>
          </a:bodyPr>
          <a:lstStyle/>
          <a:p>
            <a:r>
              <a:rPr lang="tr-TR" b="1" dirty="0" smtClean="0">
                <a:solidFill>
                  <a:srgbClr val="FF0000"/>
                </a:solidFill>
                <a:latin typeface="Times New Roman" pitchFamily="18" charset="0"/>
                <a:cs typeface="Times New Roman" pitchFamily="18" charset="0"/>
              </a:rPr>
              <a:t>1) Kurumsal Akreditasyon Programı (KAP)</a:t>
            </a:r>
            <a:endParaRPr lang="tr-TR" dirty="0">
              <a:solidFill>
                <a:srgbClr val="FF0000"/>
              </a:solidFill>
            </a:endParaRPr>
          </a:p>
        </p:txBody>
      </p:sp>
    </p:spTree>
    <p:extLst>
      <p:ext uri="{BB962C8B-B14F-4D97-AF65-F5344CB8AC3E}">
        <p14:creationId xmlns:p14="http://schemas.microsoft.com/office/powerpoint/2010/main" val="215530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544277712"/>
              </p:ext>
            </p:extLst>
          </p:nvPr>
        </p:nvGraphicFramePr>
        <p:xfrm>
          <a:off x="467544" y="1844824"/>
          <a:ext cx="8496944" cy="3411120"/>
        </p:xfrm>
        <a:graphic>
          <a:graphicData uri="http://schemas.openxmlformats.org/drawingml/2006/table">
            <a:tbl>
              <a:tblPr firstRow="1" bandRow="1">
                <a:tableStyleId>{5C22544A-7EE6-4342-B048-85BDC9FD1C3A}</a:tableStyleId>
              </a:tblPr>
              <a:tblGrid>
                <a:gridCol w="4248472"/>
                <a:gridCol w="4248472"/>
              </a:tblGrid>
              <a:tr h="568520">
                <a:tc>
                  <a:txBody>
                    <a:bodyPr/>
                    <a:lstStyle/>
                    <a:p>
                      <a:pPr algn="l"/>
                      <a:r>
                        <a:rPr lang="tr-TR" sz="2500" dirty="0" smtClean="0"/>
                        <a:t>BAŞLIK</a:t>
                      </a:r>
                      <a:endParaRPr lang="tr-TR" sz="2500" dirty="0"/>
                    </a:p>
                  </a:txBody>
                  <a:tcPr anchor="ctr"/>
                </a:tc>
                <a:tc>
                  <a:txBody>
                    <a:bodyPr/>
                    <a:lstStyle/>
                    <a:p>
                      <a:pPr algn="ctr"/>
                      <a:r>
                        <a:rPr lang="tr-TR" sz="2500" dirty="0" smtClean="0"/>
                        <a:t>PUAN</a:t>
                      </a:r>
                      <a:endParaRPr lang="tr-TR" sz="2500" dirty="0"/>
                    </a:p>
                  </a:txBody>
                  <a:tcPr anchor="ctr"/>
                </a:tc>
              </a:tr>
              <a:tr h="568520">
                <a:tc>
                  <a:txBody>
                    <a:bodyPr/>
                    <a:lstStyle/>
                    <a:p>
                      <a:pPr lvl="1" algn="l"/>
                      <a:r>
                        <a:rPr lang="tr-TR" sz="2500" dirty="0" smtClean="0"/>
                        <a:t>kalite güvencesi</a:t>
                      </a:r>
                    </a:p>
                  </a:txBody>
                  <a:tcPr anchor="ctr"/>
                </a:tc>
                <a:tc>
                  <a:txBody>
                    <a:bodyPr/>
                    <a:lstStyle/>
                    <a:p>
                      <a:pPr algn="ctr"/>
                      <a:r>
                        <a:rPr lang="tr-TR" sz="2500" dirty="0" smtClean="0"/>
                        <a:t>200 </a:t>
                      </a:r>
                      <a:endParaRPr lang="tr-TR" sz="2500" dirty="0"/>
                    </a:p>
                  </a:txBody>
                  <a:tcPr anchor="ctr"/>
                </a:tc>
              </a:tr>
              <a:tr h="568520">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tr-TR" sz="2500" dirty="0" smtClean="0"/>
                        <a:t>     eğitim-öğretim</a:t>
                      </a:r>
                    </a:p>
                  </a:txBody>
                  <a:tcPr anchor="ctr"/>
                </a:tc>
                <a:tc>
                  <a:txBody>
                    <a:bodyPr/>
                    <a:lstStyle/>
                    <a:p>
                      <a:pPr algn="ctr"/>
                      <a:r>
                        <a:rPr lang="tr-TR" sz="2500" dirty="0" smtClean="0"/>
                        <a:t>400</a:t>
                      </a:r>
                      <a:endParaRPr lang="tr-TR" sz="2500" dirty="0"/>
                    </a:p>
                  </a:txBody>
                  <a:tcPr anchor="ctr"/>
                </a:tc>
              </a:tr>
              <a:tr h="568520">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tr-TR" sz="2500" dirty="0" smtClean="0"/>
                        <a:t>     araştırma-geliştirme</a:t>
                      </a:r>
                    </a:p>
                  </a:txBody>
                  <a:tcPr anchor="ctr"/>
                </a:tc>
                <a:tc>
                  <a:txBody>
                    <a:bodyPr/>
                    <a:lstStyle/>
                    <a:p>
                      <a:pPr algn="ctr"/>
                      <a:r>
                        <a:rPr lang="tr-TR" sz="2500" dirty="0" smtClean="0"/>
                        <a:t>150</a:t>
                      </a:r>
                      <a:endParaRPr lang="tr-TR" sz="2500" dirty="0"/>
                    </a:p>
                  </a:txBody>
                  <a:tcPr anchor="ctr"/>
                </a:tc>
              </a:tr>
              <a:tr h="568520">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tr-TR" sz="2500" dirty="0" smtClean="0"/>
                        <a:t>     toplumsal katkı</a:t>
                      </a:r>
                    </a:p>
                  </a:txBody>
                  <a:tcPr anchor="ctr"/>
                </a:tc>
                <a:tc>
                  <a:txBody>
                    <a:bodyPr/>
                    <a:lstStyle/>
                    <a:p>
                      <a:pPr algn="ctr"/>
                      <a:r>
                        <a:rPr lang="tr-TR" sz="2500" dirty="0" smtClean="0"/>
                        <a:t>100</a:t>
                      </a:r>
                      <a:endParaRPr lang="tr-TR" sz="2500" dirty="0"/>
                    </a:p>
                  </a:txBody>
                  <a:tcPr anchor="ctr"/>
                </a:tc>
              </a:tr>
              <a:tr h="568520">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tr-TR" sz="2500" dirty="0" smtClean="0"/>
                        <a:t>     yönetim sistemi süreçleri</a:t>
                      </a:r>
                    </a:p>
                  </a:txBody>
                  <a:tcPr anchor="ctr"/>
                </a:tc>
                <a:tc>
                  <a:txBody>
                    <a:bodyPr/>
                    <a:lstStyle/>
                    <a:p>
                      <a:pPr algn="ctr"/>
                      <a:r>
                        <a:rPr lang="tr-TR" sz="2500" dirty="0" smtClean="0"/>
                        <a:t>150</a:t>
                      </a:r>
                      <a:endParaRPr lang="tr-TR" sz="2500" dirty="0"/>
                    </a:p>
                  </a:txBody>
                  <a:tcPr anchor="ctr"/>
                </a:tc>
              </a:tr>
            </a:tbl>
          </a:graphicData>
        </a:graphic>
      </p:graphicFrame>
    </p:spTree>
    <p:extLst>
      <p:ext uri="{BB962C8B-B14F-4D97-AF65-F5344CB8AC3E}">
        <p14:creationId xmlns:p14="http://schemas.microsoft.com/office/powerpoint/2010/main" val="4249533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1825625"/>
            <a:ext cx="8191822" cy="4351338"/>
          </a:xfrm>
        </p:spPr>
        <p:txBody>
          <a:bodyPr/>
          <a:lstStyle/>
          <a:p>
            <a:r>
              <a:rPr lang="tr-TR" sz="2800" dirty="0"/>
              <a:t>YÖKAK tarafından KAP kapsamında aşağıdaki kararlar verilmektedir:</a:t>
            </a:r>
          </a:p>
          <a:p>
            <a:pPr lvl="1"/>
            <a:r>
              <a:rPr lang="tr-TR" sz="2800" dirty="0"/>
              <a:t>Tam akreditasyon (beş yıl süreyle</a:t>
            </a:r>
            <a:r>
              <a:rPr lang="tr-TR" sz="2800" dirty="0" smtClean="0"/>
              <a:t>) (650-1000 puan)</a:t>
            </a:r>
            <a:endParaRPr lang="tr-TR" sz="2800" dirty="0"/>
          </a:p>
          <a:p>
            <a:pPr lvl="1"/>
            <a:r>
              <a:rPr lang="tr-TR" sz="2800" dirty="0"/>
              <a:t>Koşullu akreditasyon (iki yıl süreyle</a:t>
            </a:r>
            <a:r>
              <a:rPr lang="tr-TR" sz="2800" dirty="0" smtClean="0"/>
              <a:t>) (500-649 puan)</a:t>
            </a:r>
            <a:endParaRPr lang="tr-TR" sz="2800" dirty="0"/>
          </a:p>
          <a:p>
            <a:pPr lvl="1"/>
            <a:r>
              <a:rPr lang="tr-TR" sz="2800" dirty="0"/>
              <a:t>Yükseköğretim kurumuna kalite güvencesi uygulamaları bağlamında destek </a:t>
            </a:r>
            <a:r>
              <a:rPr lang="tr-TR" sz="2800" dirty="0" smtClean="0"/>
              <a:t>verilmesi (500 altı puan)</a:t>
            </a:r>
            <a:endParaRPr lang="tr-TR" sz="2800" dirty="0"/>
          </a:p>
          <a:p>
            <a:endParaRPr lang="tr-TR" dirty="0"/>
          </a:p>
        </p:txBody>
      </p:sp>
      <p:sp>
        <p:nvSpPr>
          <p:cNvPr id="4" name="Unvan 1"/>
          <p:cNvSpPr>
            <a:spLocks noGrp="1"/>
          </p:cNvSpPr>
          <p:nvPr>
            <p:ph type="title"/>
          </p:nvPr>
        </p:nvSpPr>
        <p:spPr>
          <a:xfrm>
            <a:off x="641444" y="548679"/>
            <a:ext cx="7873905" cy="857039"/>
          </a:xfrm>
        </p:spPr>
        <p:txBody>
          <a:bodyPr>
            <a:normAutofit fontScale="90000"/>
          </a:bodyPr>
          <a:lstStyle/>
          <a:p>
            <a:r>
              <a:rPr lang="tr-TR" b="1" dirty="0" smtClean="0">
                <a:solidFill>
                  <a:srgbClr val="FF0000"/>
                </a:solidFill>
                <a:latin typeface="Times New Roman" pitchFamily="18" charset="0"/>
                <a:cs typeface="Times New Roman" pitchFamily="18" charset="0"/>
              </a:rPr>
              <a:t>1) Kurumsal Akreditasyon Programı (KAP)</a:t>
            </a:r>
            <a:endParaRPr lang="tr-TR" dirty="0">
              <a:solidFill>
                <a:srgbClr val="FF0000"/>
              </a:solidFill>
            </a:endParaRPr>
          </a:p>
        </p:txBody>
      </p:sp>
    </p:spTree>
    <p:extLst>
      <p:ext uri="{BB962C8B-B14F-4D97-AF65-F5344CB8AC3E}">
        <p14:creationId xmlns:p14="http://schemas.microsoft.com/office/powerpoint/2010/main" val="238980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541526164"/>
              </p:ext>
            </p:extLst>
          </p:nvPr>
        </p:nvGraphicFramePr>
        <p:xfrm>
          <a:off x="576470" y="1769165"/>
          <a:ext cx="7938880" cy="4407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Unvan 1"/>
          <p:cNvSpPr>
            <a:spLocks noGrp="1"/>
          </p:cNvSpPr>
          <p:nvPr>
            <p:ph type="title"/>
          </p:nvPr>
        </p:nvSpPr>
        <p:spPr/>
        <p:txBody>
          <a:bodyPr>
            <a:normAutofit/>
          </a:bodyPr>
          <a:lstStyle/>
          <a:p>
            <a:r>
              <a:rPr lang="tr-TR" b="1" dirty="0" smtClean="0">
                <a:solidFill>
                  <a:srgbClr val="FF0000"/>
                </a:solidFill>
                <a:latin typeface="Times New Roman" pitchFamily="18" charset="0"/>
                <a:cs typeface="Times New Roman" pitchFamily="18" charset="0"/>
              </a:rPr>
              <a:t>Kurumsal Dış Değerlendirme ve Akreditasyon Ölçütleri</a:t>
            </a:r>
            <a:endParaRPr lang="tr-TR" dirty="0">
              <a:solidFill>
                <a:srgbClr val="FF0000"/>
              </a:solidFill>
            </a:endParaRPr>
          </a:p>
        </p:txBody>
      </p:sp>
    </p:spTree>
    <p:extLst>
      <p:ext uri="{BB962C8B-B14F-4D97-AF65-F5344CB8AC3E}">
        <p14:creationId xmlns:p14="http://schemas.microsoft.com/office/powerpoint/2010/main" val="2421773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365127"/>
            <a:ext cx="7886700" cy="831626"/>
          </a:xfrm>
        </p:spPr>
        <p:txBody>
          <a:bodyPr>
            <a:normAutofit/>
          </a:bodyPr>
          <a:lstStyle/>
          <a:p>
            <a:r>
              <a:rPr lang="tr-TR" b="1" dirty="0">
                <a:solidFill>
                  <a:srgbClr val="FF0000"/>
                </a:solidFill>
                <a:latin typeface="Times New Roman" pitchFamily="18" charset="0"/>
                <a:cs typeface="Times New Roman" pitchFamily="18" charset="0"/>
              </a:rPr>
              <a:t>ISO </a:t>
            </a:r>
            <a:r>
              <a:rPr lang="tr-TR" b="1" dirty="0" smtClean="0">
                <a:solidFill>
                  <a:srgbClr val="FF0000"/>
                </a:solidFill>
                <a:latin typeface="Times New Roman" pitchFamily="18" charset="0"/>
                <a:cs typeface="Times New Roman" pitchFamily="18" charset="0"/>
              </a:rPr>
              <a:t>9001: </a:t>
            </a:r>
            <a:r>
              <a:rPr lang="tr-TR" b="1" dirty="0">
                <a:solidFill>
                  <a:srgbClr val="FF0000"/>
                </a:solidFill>
                <a:latin typeface="Times New Roman" pitchFamily="18" charset="0"/>
                <a:cs typeface="Times New Roman" pitchFamily="18" charset="0"/>
              </a:rPr>
              <a:t>KALİTE YÖNETİM SİSTEMİ</a:t>
            </a:r>
            <a:endParaRPr lang="tr-TR" dirty="0">
              <a:solidFill>
                <a:srgbClr val="FF0000"/>
              </a:solidFill>
            </a:endParaRPr>
          </a:p>
        </p:txBody>
      </p:sp>
      <p:sp>
        <p:nvSpPr>
          <p:cNvPr id="3" name="İçerik Yer Tutucusu 2"/>
          <p:cNvSpPr>
            <a:spLocks noGrp="1"/>
          </p:cNvSpPr>
          <p:nvPr>
            <p:ph sz="half" idx="1"/>
          </p:nvPr>
        </p:nvSpPr>
        <p:spPr>
          <a:xfrm>
            <a:off x="622837" y="1230217"/>
            <a:ext cx="7706816" cy="4484571"/>
          </a:xfrm>
        </p:spPr>
        <p:txBody>
          <a:bodyPr>
            <a:noAutofit/>
          </a:bodyPr>
          <a:lstStyle/>
          <a:p>
            <a:pPr marL="0" indent="0">
              <a:buNone/>
            </a:pPr>
            <a:r>
              <a:rPr lang="tr-TR" sz="2400" b="1" dirty="0">
                <a:solidFill>
                  <a:srgbClr val="FF0000"/>
                </a:solidFill>
              </a:rPr>
              <a:t>Üniversitenin Ana Süreçleri ve Alt Süreçleri</a:t>
            </a:r>
            <a:endParaRPr lang="tr-TR" sz="2400" dirty="0">
              <a:solidFill>
                <a:srgbClr val="FF0000"/>
              </a:solidFill>
            </a:endParaRPr>
          </a:p>
          <a:p>
            <a:pPr marL="0" indent="0">
              <a:buNone/>
            </a:pPr>
            <a:r>
              <a:rPr lang="tr-TR" sz="2400" b="1" dirty="0" smtClean="0"/>
              <a:t>Eğitim </a:t>
            </a:r>
            <a:r>
              <a:rPr lang="tr-TR" sz="2400" b="1" dirty="0"/>
              <a:t>ve Öğretim</a:t>
            </a:r>
            <a:endParaRPr lang="tr-TR" sz="2400" dirty="0"/>
          </a:p>
          <a:p>
            <a:pPr lvl="0"/>
            <a:r>
              <a:rPr lang="tr-TR" sz="2400" dirty="0"/>
              <a:t>Eğitim ve Öğretim Planlama Süreci</a:t>
            </a:r>
          </a:p>
          <a:p>
            <a:pPr lvl="0"/>
            <a:r>
              <a:rPr lang="tr-TR" sz="2400" dirty="0"/>
              <a:t>Eğitim ve Öğretim Uygulama Süreci</a:t>
            </a:r>
          </a:p>
          <a:p>
            <a:pPr lvl="0"/>
            <a:r>
              <a:rPr lang="tr-TR" sz="2400" dirty="0"/>
              <a:t>Öğrenci İşleri Süreci</a:t>
            </a:r>
          </a:p>
          <a:p>
            <a:r>
              <a:rPr lang="tr-TR" sz="2400" dirty="0"/>
              <a:t>Uluslararası Değişim Programları ve İşbirliği Süreci</a:t>
            </a:r>
            <a:endParaRPr lang="tr-TR" sz="2300" dirty="0" smtClean="0"/>
          </a:p>
        </p:txBody>
      </p:sp>
      <p:pic>
        <p:nvPicPr>
          <p:cNvPr id="5" name="Resim 4"/>
          <p:cNvPicPr>
            <a:picLocks noChangeAspect="1"/>
          </p:cNvPicPr>
          <p:nvPr/>
        </p:nvPicPr>
        <p:blipFill>
          <a:blip r:embed="rId2"/>
          <a:stretch>
            <a:fillRect/>
          </a:stretch>
        </p:blipFill>
        <p:spPr>
          <a:xfrm>
            <a:off x="6876256" y="4998169"/>
            <a:ext cx="2016224" cy="1680186"/>
          </a:xfrm>
          <a:prstGeom prst="rect">
            <a:avLst/>
          </a:prstGeom>
        </p:spPr>
      </p:pic>
    </p:spTree>
    <p:extLst>
      <p:ext uri="{BB962C8B-B14F-4D97-AF65-F5344CB8AC3E}">
        <p14:creationId xmlns:p14="http://schemas.microsoft.com/office/powerpoint/2010/main" val="221476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3097819575"/>
              </p:ext>
            </p:extLst>
          </p:nvPr>
        </p:nvGraphicFramePr>
        <p:xfrm>
          <a:off x="576470" y="1769165"/>
          <a:ext cx="7938880" cy="4407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Unvan 1"/>
          <p:cNvSpPr>
            <a:spLocks noGrp="1"/>
          </p:cNvSpPr>
          <p:nvPr>
            <p:ph type="title"/>
          </p:nvPr>
        </p:nvSpPr>
        <p:spPr/>
        <p:txBody>
          <a:bodyPr>
            <a:normAutofit/>
          </a:bodyPr>
          <a:lstStyle/>
          <a:p>
            <a:r>
              <a:rPr lang="tr-TR" b="1" dirty="0" smtClean="0">
                <a:solidFill>
                  <a:srgbClr val="FF0000"/>
                </a:solidFill>
                <a:latin typeface="Times New Roman" pitchFamily="18" charset="0"/>
                <a:cs typeface="Times New Roman" pitchFamily="18" charset="0"/>
              </a:rPr>
              <a:t>Kurumsal Dış Değerlendirme ve Akreditasyon Ölçütleri</a:t>
            </a:r>
            <a:endParaRPr lang="tr-TR" dirty="0">
              <a:solidFill>
                <a:srgbClr val="FF0000"/>
              </a:solidFill>
            </a:endParaRPr>
          </a:p>
        </p:txBody>
      </p:sp>
    </p:spTree>
    <p:extLst>
      <p:ext uri="{BB962C8B-B14F-4D97-AF65-F5344CB8AC3E}">
        <p14:creationId xmlns:p14="http://schemas.microsoft.com/office/powerpoint/2010/main" val="1468055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1091451803"/>
              </p:ext>
            </p:extLst>
          </p:nvPr>
        </p:nvGraphicFramePr>
        <p:xfrm>
          <a:off x="576470" y="1769165"/>
          <a:ext cx="7938880" cy="4407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Unvan 1"/>
          <p:cNvSpPr>
            <a:spLocks noGrp="1"/>
          </p:cNvSpPr>
          <p:nvPr>
            <p:ph type="title"/>
          </p:nvPr>
        </p:nvSpPr>
        <p:spPr/>
        <p:txBody>
          <a:bodyPr>
            <a:normAutofit/>
          </a:bodyPr>
          <a:lstStyle/>
          <a:p>
            <a:r>
              <a:rPr lang="tr-TR" b="1" dirty="0" smtClean="0">
                <a:solidFill>
                  <a:srgbClr val="FF0000"/>
                </a:solidFill>
                <a:latin typeface="Times New Roman" pitchFamily="18" charset="0"/>
                <a:cs typeface="Times New Roman" pitchFamily="18" charset="0"/>
              </a:rPr>
              <a:t>Kurumsal Dış Değerlendirme ve Akreditasyon Ölçütleri</a:t>
            </a:r>
            <a:endParaRPr lang="tr-TR" dirty="0">
              <a:solidFill>
                <a:srgbClr val="FF0000"/>
              </a:solidFill>
            </a:endParaRPr>
          </a:p>
        </p:txBody>
      </p:sp>
    </p:spTree>
    <p:extLst>
      <p:ext uri="{BB962C8B-B14F-4D97-AF65-F5344CB8AC3E}">
        <p14:creationId xmlns:p14="http://schemas.microsoft.com/office/powerpoint/2010/main" val="35952522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2529794859"/>
              </p:ext>
            </p:extLst>
          </p:nvPr>
        </p:nvGraphicFramePr>
        <p:xfrm>
          <a:off x="576470" y="1769165"/>
          <a:ext cx="7938880" cy="4407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Unvan 1"/>
          <p:cNvSpPr>
            <a:spLocks noGrp="1"/>
          </p:cNvSpPr>
          <p:nvPr>
            <p:ph type="title"/>
          </p:nvPr>
        </p:nvSpPr>
        <p:spPr/>
        <p:txBody>
          <a:bodyPr>
            <a:normAutofit/>
          </a:bodyPr>
          <a:lstStyle/>
          <a:p>
            <a:r>
              <a:rPr lang="tr-TR" b="1" dirty="0" smtClean="0">
                <a:solidFill>
                  <a:srgbClr val="FF0000"/>
                </a:solidFill>
                <a:latin typeface="Times New Roman" pitchFamily="18" charset="0"/>
                <a:cs typeface="Times New Roman" pitchFamily="18" charset="0"/>
              </a:rPr>
              <a:t>Kurumsal Dış Değerlendirme ve Akreditasyon Ölçütleri</a:t>
            </a:r>
            <a:endParaRPr lang="tr-TR" dirty="0">
              <a:solidFill>
                <a:srgbClr val="FF0000"/>
              </a:solidFill>
            </a:endParaRPr>
          </a:p>
        </p:txBody>
      </p:sp>
    </p:spTree>
    <p:extLst>
      <p:ext uri="{BB962C8B-B14F-4D97-AF65-F5344CB8AC3E}">
        <p14:creationId xmlns:p14="http://schemas.microsoft.com/office/powerpoint/2010/main" val="2297271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3049415749"/>
              </p:ext>
            </p:extLst>
          </p:nvPr>
        </p:nvGraphicFramePr>
        <p:xfrm>
          <a:off x="576470" y="1769165"/>
          <a:ext cx="7938880" cy="4407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Unvan 1"/>
          <p:cNvSpPr>
            <a:spLocks noGrp="1"/>
          </p:cNvSpPr>
          <p:nvPr>
            <p:ph type="title"/>
          </p:nvPr>
        </p:nvSpPr>
        <p:spPr/>
        <p:txBody>
          <a:bodyPr>
            <a:normAutofit/>
          </a:bodyPr>
          <a:lstStyle/>
          <a:p>
            <a:r>
              <a:rPr lang="tr-TR" b="1" dirty="0" smtClean="0">
                <a:solidFill>
                  <a:srgbClr val="FF0000"/>
                </a:solidFill>
                <a:latin typeface="Times New Roman" pitchFamily="18" charset="0"/>
                <a:cs typeface="Times New Roman" pitchFamily="18" charset="0"/>
              </a:rPr>
              <a:t>Kurumsal Dış Değerlendirme ve Akreditasyon Ölçütleri</a:t>
            </a:r>
            <a:endParaRPr lang="tr-TR" dirty="0">
              <a:solidFill>
                <a:srgbClr val="FF0000"/>
              </a:solidFill>
            </a:endParaRPr>
          </a:p>
        </p:txBody>
      </p:sp>
    </p:spTree>
    <p:extLst>
      <p:ext uri="{BB962C8B-B14F-4D97-AF65-F5344CB8AC3E}">
        <p14:creationId xmlns:p14="http://schemas.microsoft.com/office/powerpoint/2010/main" val="27454918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492896"/>
            <a:ext cx="7886700" cy="2336203"/>
          </a:xfrm>
        </p:spPr>
      </p:pic>
      <p:sp>
        <p:nvSpPr>
          <p:cNvPr id="4" name="Unvan 1"/>
          <p:cNvSpPr>
            <a:spLocks noGrp="1"/>
          </p:cNvSpPr>
          <p:nvPr>
            <p:ph type="title"/>
          </p:nvPr>
        </p:nvSpPr>
        <p:spPr>
          <a:xfrm>
            <a:off x="628650" y="365126"/>
            <a:ext cx="7886700" cy="1325563"/>
          </a:xfrm>
        </p:spPr>
        <p:txBody>
          <a:bodyPr>
            <a:normAutofit/>
          </a:bodyPr>
          <a:lstStyle/>
          <a:p>
            <a:r>
              <a:rPr lang="tr-TR" b="1" dirty="0" smtClean="0">
                <a:solidFill>
                  <a:srgbClr val="FF0000"/>
                </a:solidFill>
                <a:latin typeface="Times New Roman" pitchFamily="18" charset="0"/>
                <a:cs typeface="Times New Roman" pitchFamily="18" charset="0"/>
              </a:rPr>
              <a:t>Süreç Nasıl İşliyor?</a:t>
            </a:r>
            <a:endParaRPr lang="tr-TR" dirty="0">
              <a:solidFill>
                <a:srgbClr val="FF0000"/>
              </a:solidFill>
            </a:endParaRPr>
          </a:p>
        </p:txBody>
      </p:sp>
    </p:spTree>
    <p:extLst>
      <p:ext uri="{BB962C8B-B14F-4D97-AF65-F5344CB8AC3E}">
        <p14:creationId xmlns:p14="http://schemas.microsoft.com/office/powerpoint/2010/main" val="34757267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609600" y="1916832"/>
            <a:ext cx="7778824" cy="4124529"/>
          </a:xfrm>
        </p:spPr>
        <p:txBody>
          <a:bodyPr>
            <a:normAutofit/>
          </a:bodyPr>
          <a:lstStyle/>
          <a:p>
            <a:r>
              <a:rPr lang="tr-TR" sz="2800" dirty="0">
                <a:solidFill>
                  <a:srgbClr val="FF0000"/>
                </a:solidFill>
              </a:rPr>
              <a:t>Toplam 53 </a:t>
            </a:r>
            <a:r>
              <a:rPr lang="tr-TR" sz="2800" dirty="0" smtClean="0">
                <a:solidFill>
                  <a:srgbClr val="FF0000"/>
                </a:solidFill>
              </a:rPr>
              <a:t>üniversite </a:t>
            </a:r>
            <a:endParaRPr lang="tr-TR" sz="2800" dirty="0">
              <a:solidFill>
                <a:srgbClr val="FF0000"/>
              </a:solidFill>
            </a:endParaRPr>
          </a:p>
          <a:p>
            <a:pPr lvl="1"/>
            <a:r>
              <a:rPr lang="tr-TR" sz="2800" dirty="0" smtClean="0"/>
              <a:t>2020: 11 Üniversite (6 tam – 5 koşullu)</a:t>
            </a:r>
          </a:p>
          <a:p>
            <a:pPr lvl="1"/>
            <a:r>
              <a:rPr lang="tr-TR" sz="2800" dirty="0" smtClean="0"/>
              <a:t>2021: 12 Üniversite (7 </a:t>
            </a:r>
            <a:r>
              <a:rPr lang="tr-TR" sz="2800" dirty="0"/>
              <a:t>tam – 5 koşullu)</a:t>
            </a:r>
            <a:endParaRPr lang="tr-TR" sz="2800" dirty="0" smtClean="0"/>
          </a:p>
          <a:p>
            <a:pPr lvl="1"/>
            <a:r>
              <a:rPr lang="tr-TR" sz="2800" dirty="0" smtClean="0"/>
              <a:t>2022: </a:t>
            </a:r>
            <a:r>
              <a:rPr lang="tr-TR" sz="2800" dirty="0"/>
              <a:t>30 Üniversite </a:t>
            </a:r>
            <a:r>
              <a:rPr lang="tr-TR" sz="2800" dirty="0" smtClean="0"/>
              <a:t>(5 </a:t>
            </a:r>
            <a:r>
              <a:rPr lang="tr-TR" sz="2800" dirty="0"/>
              <a:t>tam – </a:t>
            </a:r>
            <a:r>
              <a:rPr lang="tr-TR" sz="2800" dirty="0" smtClean="0"/>
              <a:t>25 </a:t>
            </a:r>
            <a:r>
              <a:rPr lang="tr-TR" sz="2800" dirty="0"/>
              <a:t>koşullu)</a:t>
            </a:r>
            <a:endParaRPr lang="tr-TR" sz="2800" dirty="0" smtClean="0"/>
          </a:p>
          <a:p>
            <a:pPr marL="0" indent="0">
              <a:buNone/>
            </a:pPr>
            <a:endParaRPr lang="tr-TR" sz="2500" dirty="0"/>
          </a:p>
        </p:txBody>
      </p:sp>
      <p:sp>
        <p:nvSpPr>
          <p:cNvPr id="4" name="Unvan 1"/>
          <p:cNvSpPr>
            <a:spLocks noGrp="1"/>
          </p:cNvSpPr>
          <p:nvPr>
            <p:ph type="title"/>
          </p:nvPr>
        </p:nvSpPr>
        <p:spPr>
          <a:xfrm>
            <a:off x="683568" y="836712"/>
            <a:ext cx="7886700" cy="831626"/>
          </a:xfrm>
        </p:spPr>
        <p:txBody>
          <a:bodyPr>
            <a:normAutofit/>
          </a:bodyPr>
          <a:lstStyle/>
          <a:p>
            <a:r>
              <a:rPr lang="tr-TR" b="1" dirty="0" smtClean="0">
                <a:solidFill>
                  <a:srgbClr val="FF0000"/>
                </a:solidFill>
                <a:latin typeface="Times New Roman" pitchFamily="18" charset="0"/>
                <a:cs typeface="Times New Roman" pitchFamily="18" charset="0"/>
              </a:rPr>
              <a:t>Akredite Olan Üniversiteler</a:t>
            </a:r>
            <a:endParaRPr lang="tr-TR" dirty="0">
              <a:solidFill>
                <a:srgbClr val="FF0000"/>
              </a:solidFill>
            </a:endParaRPr>
          </a:p>
        </p:txBody>
      </p:sp>
    </p:spTree>
    <p:extLst>
      <p:ext uri="{BB962C8B-B14F-4D97-AF65-F5344CB8AC3E}">
        <p14:creationId xmlns:p14="http://schemas.microsoft.com/office/powerpoint/2010/main" val="2452673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609600" y="1916832"/>
            <a:ext cx="7778824" cy="4124529"/>
          </a:xfrm>
        </p:spPr>
        <p:txBody>
          <a:bodyPr>
            <a:normAutofit/>
          </a:bodyPr>
          <a:lstStyle/>
          <a:p>
            <a:r>
              <a:rPr lang="tr-TR" sz="2500" dirty="0"/>
              <a:t>Türkiye'de akreditasyon kuruluşlarının yetkilendirme ve tanınma faaliyetlerinden </a:t>
            </a:r>
            <a:r>
              <a:rPr lang="tr-TR" sz="2500" dirty="0">
                <a:solidFill>
                  <a:srgbClr val="0070C0"/>
                </a:solidFill>
              </a:rPr>
              <a:t>Yükseköğretim Kalite Kurulu </a:t>
            </a:r>
            <a:r>
              <a:rPr lang="tr-TR" sz="2500" dirty="0"/>
              <a:t>sorumludur. </a:t>
            </a:r>
            <a:endParaRPr lang="tr-TR" sz="2500" dirty="0" smtClean="0"/>
          </a:p>
          <a:p>
            <a:endParaRPr lang="tr-TR" sz="2500" dirty="0" smtClean="0"/>
          </a:p>
          <a:p>
            <a:r>
              <a:rPr lang="tr-TR" sz="2500" dirty="0" smtClean="0"/>
              <a:t>Ulusal </a:t>
            </a:r>
            <a:r>
              <a:rPr lang="tr-TR" sz="2500" dirty="0"/>
              <a:t>akreditasyon kuruluşlarının yetkilendirilmesi ve uluslararası akreditasyon kuruluşlarının tanınması süreci </a:t>
            </a:r>
            <a:r>
              <a:rPr lang="tr-TR" sz="2500" dirty="0">
                <a:solidFill>
                  <a:srgbClr val="FF0000"/>
                </a:solidFill>
              </a:rPr>
              <a:t>YÖKAK tarafından belirlenen ilke ve ölçütler </a:t>
            </a:r>
            <a:r>
              <a:rPr lang="tr-TR" sz="2500" dirty="0"/>
              <a:t>kapsamında yürütülmektedir.</a:t>
            </a:r>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46243" y="6012797"/>
            <a:ext cx="2362530" cy="800212"/>
          </a:xfrm>
        </p:spPr>
      </p:pic>
      <p:sp>
        <p:nvSpPr>
          <p:cNvPr id="4" name="Unvan 1"/>
          <p:cNvSpPr>
            <a:spLocks noGrp="1"/>
          </p:cNvSpPr>
          <p:nvPr>
            <p:ph type="title"/>
          </p:nvPr>
        </p:nvSpPr>
        <p:spPr>
          <a:xfrm>
            <a:off x="683568" y="836712"/>
            <a:ext cx="7886700" cy="831626"/>
          </a:xfrm>
        </p:spPr>
        <p:txBody>
          <a:bodyPr>
            <a:normAutofit/>
          </a:bodyPr>
          <a:lstStyle/>
          <a:p>
            <a:r>
              <a:rPr lang="tr-TR" b="1" dirty="0">
                <a:solidFill>
                  <a:srgbClr val="FF0000"/>
                </a:solidFill>
                <a:latin typeface="Times New Roman" pitchFamily="18" charset="0"/>
                <a:cs typeface="Times New Roman" pitchFamily="18" charset="0"/>
              </a:rPr>
              <a:t>2</a:t>
            </a:r>
            <a:r>
              <a:rPr lang="tr-TR" b="1" dirty="0" smtClean="0">
                <a:solidFill>
                  <a:srgbClr val="FF0000"/>
                </a:solidFill>
                <a:latin typeface="Times New Roman" pitchFamily="18" charset="0"/>
                <a:cs typeface="Times New Roman" pitchFamily="18" charset="0"/>
              </a:rPr>
              <a:t>) Programa Dönük Akreditasyon</a:t>
            </a:r>
            <a:endParaRPr lang="tr-TR" dirty="0">
              <a:solidFill>
                <a:srgbClr val="FF0000"/>
              </a:solidFill>
            </a:endParaRPr>
          </a:p>
        </p:txBody>
      </p:sp>
    </p:spTree>
    <p:extLst>
      <p:ext uri="{BB962C8B-B14F-4D97-AF65-F5344CB8AC3E}">
        <p14:creationId xmlns:p14="http://schemas.microsoft.com/office/powerpoint/2010/main" val="1422097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467" t="12015" r="1768" b="5291"/>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8550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052" t="34650" r="17262" b="7642"/>
          <a:stretch/>
        </p:blipFill>
        <p:spPr bwMode="auto">
          <a:xfrm>
            <a:off x="35496" y="980728"/>
            <a:ext cx="9000990" cy="5107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Unvan 1"/>
          <p:cNvSpPr>
            <a:spLocks noGrp="1"/>
          </p:cNvSpPr>
          <p:nvPr>
            <p:ph type="title"/>
          </p:nvPr>
        </p:nvSpPr>
        <p:spPr>
          <a:xfrm>
            <a:off x="683568" y="367337"/>
            <a:ext cx="7488832" cy="685399"/>
          </a:xfrm>
        </p:spPr>
        <p:txBody>
          <a:bodyPr>
            <a:normAutofit/>
          </a:bodyPr>
          <a:lstStyle/>
          <a:p>
            <a:r>
              <a:rPr lang="tr-TR" b="1" dirty="0">
                <a:solidFill>
                  <a:srgbClr val="FF0000"/>
                </a:solidFill>
                <a:latin typeface="Times New Roman" pitchFamily="18" charset="0"/>
                <a:cs typeface="Times New Roman" pitchFamily="18" charset="0"/>
              </a:rPr>
              <a:t>Akredite Program Sayıları (2016-2021) </a:t>
            </a:r>
            <a:endParaRPr lang="tr-TR" dirty="0">
              <a:solidFill>
                <a:srgbClr val="FF0000"/>
              </a:solidFill>
            </a:endParaRPr>
          </a:p>
        </p:txBody>
      </p:sp>
    </p:spTree>
    <p:extLst>
      <p:ext uri="{BB962C8B-B14F-4D97-AF65-F5344CB8AC3E}">
        <p14:creationId xmlns:p14="http://schemas.microsoft.com/office/powerpoint/2010/main" val="3512962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323528" y="332656"/>
            <a:ext cx="8640960" cy="685399"/>
          </a:xfrm>
        </p:spPr>
        <p:txBody>
          <a:bodyPr>
            <a:normAutofit fontScale="90000"/>
          </a:bodyPr>
          <a:lstStyle/>
          <a:p>
            <a:r>
              <a:rPr lang="tr-TR" b="1" dirty="0" smtClean="0">
                <a:solidFill>
                  <a:srgbClr val="FF0000"/>
                </a:solidFill>
                <a:latin typeface="Times New Roman" pitchFamily="18" charset="0"/>
                <a:cs typeface="Times New Roman" pitchFamily="18" charset="0"/>
              </a:rPr>
              <a:t>Alan Bazlı Akredite </a:t>
            </a:r>
            <a:r>
              <a:rPr lang="tr-TR" b="1" dirty="0">
                <a:solidFill>
                  <a:srgbClr val="FF0000"/>
                </a:solidFill>
                <a:latin typeface="Times New Roman" pitchFamily="18" charset="0"/>
                <a:cs typeface="Times New Roman" pitchFamily="18" charset="0"/>
              </a:rPr>
              <a:t>Program Sayıları (2016-2021) </a:t>
            </a:r>
            <a:endParaRPr lang="tr-TR" dirty="0">
              <a:solidFill>
                <a:srgbClr val="FF0000"/>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805" t="27970" r="20964" b="9366"/>
          <a:stretch/>
        </p:blipFill>
        <p:spPr bwMode="auto">
          <a:xfrm>
            <a:off x="251520" y="1278384"/>
            <a:ext cx="8496944" cy="4238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727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365127"/>
            <a:ext cx="7886700" cy="831626"/>
          </a:xfrm>
        </p:spPr>
        <p:txBody>
          <a:bodyPr>
            <a:normAutofit/>
          </a:bodyPr>
          <a:lstStyle/>
          <a:p>
            <a:r>
              <a:rPr lang="tr-TR" b="1" dirty="0">
                <a:solidFill>
                  <a:srgbClr val="FF0000"/>
                </a:solidFill>
                <a:latin typeface="Times New Roman" pitchFamily="18" charset="0"/>
                <a:cs typeface="Times New Roman" pitchFamily="18" charset="0"/>
              </a:rPr>
              <a:t>ISO </a:t>
            </a:r>
            <a:r>
              <a:rPr lang="tr-TR" b="1" dirty="0" smtClean="0">
                <a:solidFill>
                  <a:srgbClr val="FF0000"/>
                </a:solidFill>
                <a:latin typeface="Times New Roman" pitchFamily="18" charset="0"/>
                <a:cs typeface="Times New Roman" pitchFamily="18" charset="0"/>
              </a:rPr>
              <a:t>9001: </a:t>
            </a:r>
            <a:r>
              <a:rPr lang="tr-TR" b="1" dirty="0">
                <a:solidFill>
                  <a:srgbClr val="FF0000"/>
                </a:solidFill>
                <a:latin typeface="Times New Roman" pitchFamily="18" charset="0"/>
                <a:cs typeface="Times New Roman" pitchFamily="18" charset="0"/>
              </a:rPr>
              <a:t>KALİTE YÖNETİM SİSTEMİ</a:t>
            </a:r>
            <a:endParaRPr lang="tr-TR" dirty="0">
              <a:solidFill>
                <a:srgbClr val="FF0000"/>
              </a:solidFill>
            </a:endParaRPr>
          </a:p>
        </p:txBody>
      </p:sp>
      <p:sp>
        <p:nvSpPr>
          <p:cNvPr id="3" name="İçerik Yer Tutucusu 2"/>
          <p:cNvSpPr>
            <a:spLocks noGrp="1"/>
          </p:cNvSpPr>
          <p:nvPr>
            <p:ph sz="half" idx="1"/>
          </p:nvPr>
        </p:nvSpPr>
        <p:spPr>
          <a:xfrm>
            <a:off x="622837" y="1230217"/>
            <a:ext cx="7706816" cy="4484571"/>
          </a:xfrm>
        </p:spPr>
        <p:txBody>
          <a:bodyPr>
            <a:noAutofit/>
          </a:bodyPr>
          <a:lstStyle/>
          <a:p>
            <a:pPr marL="0" indent="0">
              <a:buNone/>
            </a:pPr>
            <a:r>
              <a:rPr lang="tr-TR" sz="2400" b="1" dirty="0">
                <a:solidFill>
                  <a:srgbClr val="FF0000"/>
                </a:solidFill>
              </a:rPr>
              <a:t>Üniversitenin Ana Süreçleri ve Alt Süreçleri</a:t>
            </a:r>
            <a:endParaRPr lang="tr-TR" sz="2400" dirty="0">
              <a:solidFill>
                <a:srgbClr val="FF0000"/>
              </a:solidFill>
            </a:endParaRPr>
          </a:p>
          <a:p>
            <a:pPr marL="0" indent="0">
              <a:buNone/>
            </a:pPr>
            <a:r>
              <a:rPr lang="tr-TR" sz="2400" b="1" dirty="0"/>
              <a:t>Araştırma, Geliştirme ve Bilgi Transferi</a:t>
            </a:r>
            <a:endParaRPr lang="tr-TR" sz="2400" dirty="0"/>
          </a:p>
          <a:p>
            <a:pPr lvl="0"/>
            <a:r>
              <a:rPr lang="tr-TR" sz="2400" dirty="0"/>
              <a:t>Bilgi Üretim Süreci</a:t>
            </a:r>
          </a:p>
          <a:p>
            <a:pPr lvl="0"/>
            <a:r>
              <a:rPr lang="tr-TR" sz="2400" dirty="0"/>
              <a:t>Bilgi Transferi Süreci</a:t>
            </a:r>
          </a:p>
          <a:p>
            <a:r>
              <a:rPr lang="tr-TR" sz="2400" dirty="0"/>
              <a:t>Proje Yönetimi Süreci</a:t>
            </a:r>
            <a:endParaRPr lang="tr-TR" sz="2300" dirty="0" smtClean="0"/>
          </a:p>
        </p:txBody>
      </p:sp>
      <p:pic>
        <p:nvPicPr>
          <p:cNvPr id="4" name="Resim 3"/>
          <p:cNvPicPr>
            <a:picLocks noChangeAspect="1"/>
          </p:cNvPicPr>
          <p:nvPr/>
        </p:nvPicPr>
        <p:blipFill>
          <a:blip r:embed="rId2"/>
          <a:stretch>
            <a:fillRect/>
          </a:stretch>
        </p:blipFill>
        <p:spPr>
          <a:xfrm>
            <a:off x="6876256" y="4998169"/>
            <a:ext cx="2016224" cy="1680186"/>
          </a:xfrm>
          <a:prstGeom prst="rect">
            <a:avLst/>
          </a:prstGeom>
        </p:spPr>
      </p:pic>
    </p:spTree>
    <p:extLst>
      <p:ext uri="{BB962C8B-B14F-4D97-AF65-F5344CB8AC3E}">
        <p14:creationId xmlns:p14="http://schemas.microsoft.com/office/powerpoint/2010/main" val="128376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Öğrencilere yönelik standartlar</a:t>
            </a:r>
          </a:p>
          <a:p>
            <a:pPr lvl="1"/>
            <a:r>
              <a:rPr lang="tr-TR" dirty="0" smtClean="0"/>
              <a:t>Öğrencilerin başarılarının değerlendirilmesi, yönlendirilmesi ve izlenmesi</a:t>
            </a:r>
          </a:p>
          <a:p>
            <a:pPr lvl="1"/>
            <a:r>
              <a:rPr lang="tr-TR" dirty="0" smtClean="0"/>
              <a:t>Bütün öğrencilerin program gerekliliklerinin tümünü yerine getirmelerinin sağlanması vb. </a:t>
            </a:r>
          </a:p>
          <a:p>
            <a:r>
              <a:rPr lang="tr-TR" dirty="0" smtClean="0"/>
              <a:t>Eğitim ve öğretimin amaçlarına yönelik standartlar</a:t>
            </a:r>
          </a:p>
          <a:p>
            <a:pPr lvl="1"/>
            <a:r>
              <a:rPr lang="tr-TR" dirty="0" smtClean="0"/>
              <a:t>Yükseköğretim Kurumunun misyonuna bağlı olarak ayrıntılı bir eğitsel amaç listesi oluşturulması</a:t>
            </a:r>
          </a:p>
          <a:p>
            <a:pPr lvl="1"/>
            <a:r>
              <a:rPr lang="tr-TR" dirty="0" smtClean="0"/>
              <a:t>Eğitim amaçlarını sağlayacak bir eğitim programı ve bu programı destekleyecek süreçlerin oluşturulması vb.</a:t>
            </a:r>
          </a:p>
          <a:p>
            <a:r>
              <a:rPr lang="tr-TR" dirty="0" smtClean="0"/>
              <a:t>Program çıktıları ve değerlendirmeye yönelik standartlar</a:t>
            </a:r>
          </a:p>
          <a:p>
            <a:pPr lvl="1"/>
            <a:r>
              <a:rPr lang="tr-TR" dirty="0" smtClean="0"/>
              <a:t>Öğretim programlarının, programdan mezun olanların gerekli bilgi ve beceri düzeyine sahip olacak şekilde yapılandırılması</a:t>
            </a:r>
          </a:p>
          <a:p>
            <a:endParaRPr lang="tr-TR" dirty="0" smtClean="0"/>
          </a:p>
          <a:p>
            <a:endParaRPr lang="tr-TR" dirty="0" smtClean="0"/>
          </a:p>
        </p:txBody>
      </p:sp>
      <p:sp>
        <p:nvSpPr>
          <p:cNvPr id="4" name="Unvan 1"/>
          <p:cNvSpPr>
            <a:spLocks noGrp="1"/>
          </p:cNvSpPr>
          <p:nvPr>
            <p:ph type="title"/>
          </p:nvPr>
        </p:nvSpPr>
        <p:spPr>
          <a:xfrm>
            <a:off x="683568" y="836712"/>
            <a:ext cx="7886700" cy="831626"/>
          </a:xfrm>
        </p:spPr>
        <p:txBody>
          <a:bodyPr>
            <a:normAutofit/>
          </a:bodyPr>
          <a:lstStyle/>
          <a:p>
            <a:r>
              <a:rPr lang="tr-TR" b="1" dirty="0" smtClean="0">
                <a:solidFill>
                  <a:srgbClr val="FF0000"/>
                </a:solidFill>
                <a:latin typeface="Times New Roman" pitchFamily="18" charset="0"/>
                <a:cs typeface="Times New Roman" pitchFamily="18" charset="0"/>
              </a:rPr>
              <a:t>Örnek Akreditasyon Standartları</a:t>
            </a:r>
            <a:endParaRPr lang="tr-TR" dirty="0">
              <a:solidFill>
                <a:srgbClr val="FF0000"/>
              </a:solidFill>
            </a:endParaRPr>
          </a:p>
        </p:txBody>
      </p:sp>
    </p:spTree>
    <p:extLst>
      <p:ext uri="{BB962C8B-B14F-4D97-AF65-F5344CB8AC3E}">
        <p14:creationId xmlns:p14="http://schemas.microsoft.com/office/powerpoint/2010/main" val="95791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Öğretim kadrosunun kalitesine yönelik standartlar</a:t>
            </a:r>
          </a:p>
          <a:p>
            <a:pPr lvl="1"/>
            <a:r>
              <a:rPr lang="tr-TR" dirty="0" smtClean="0"/>
              <a:t>Öğretim üyelerinin ders programlarını nitelikli bir biçimde yürütebilecek, öğrencilere yeterli miktarda danışmanlık hizmeti verebilecek ve onların mesleki gelişimine katkı sağlayabilecek nitelik ve sayıda olması</a:t>
            </a:r>
          </a:p>
          <a:p>
            <a:r>
              <a:rPr lang="tr-TR" dirty="0" smtClean="0"/>
              <a:t> Altyapıya yönelik standartlar</a:t>
            </a:r>
          </a:p>
          <a:p>
            <a:pPr lvl="1"/>
            <a:r>
              <a:rPr lang="tr-TR" dirty="0" smtClean="0"/>
              <a:t>Kurumda sınıf, laboratuvar ilgili donanımların program amaçlarını destekleyecek nitelikte olması</a:t>
            </a:r>
          </a:p>
          <a:p>
            <a:r>
              <a:rPr lang="tr-TR" dirty="0" smtClean="0"/>
              <a:t>Kurumsal destek ve mali kaynaklara yönelik standartlar</a:t>
            </a:r>
          </a:p>
          <a:p>
            <a:pPr lvl="1"/>
            <a:r>
              <a:rPr lang="tr-TR" dirty="0" smtClean="0"/>
              <a:t>Kurumsal destek ve mali kaynakların program kalite ve sürekliliğini sağlaması</a:t>
            </a:r>
          </a:p>
          <a:p>
            <a:r>
              <a:rPr lang="tr-TR" dirty="0" smtClean="0"/>
              <a:t> Program kriterleri</a:t>
            </a:r>
          </a:p>
          <a:p>
            <a:pPr lvl="1"/>
            <a:r>
              <a:rPr lang="tr-TR" dirty="0" smtClean="0"/>
              <a:t>Her bir programın alanı/disiplini için gerekli ve uygulanabilir temel ve özel ölçütleri karşılıyor olması</a:t>
            </a:r>
          </a:p>
          <a:p>
            <a:pPr lvl="1"/>
            <a:endParaRPr lang="tr-TR" dirty="0" smtClean="0"/>
          </a:p>
          <a:p>
            <a:pPr lvl="1"/>
            <a:endParaRPr lang="tr-TR" dirty="0" smtClean="0"/>
          </a:p>
          <a:p>
            <a:endParaRPr lang="tr-TR" dirty="0" smtClean="0"/>
          </a:p>
        </p:txBody>
      </p:sp>
      <p:sp>
        <p:nvSpPr>
          <p:cNvPr id="4" name="Unvan 1"/>
          <p:cNvSpPr>
            <a:spLocks noGrp="1"/>
          </p:cNvSpPr>
          <p:nvPr>
            <p:ph type="title"/>
          </p:nvPr>
        </p:nvSpPr>
        <p:spPr>
          <a:xfrm>
            <a:off x="683568" y="836712"/>
            <a:ext cx="7886700" cy="831626"/>
          </a:xfrm>
        </p:spPr>
        <p:txBody>
          <a:bodyPr>
            <a:normAutofit/>
          </a:bodyPr>
          <a:lstStyle/>
          <a:p>
            <a:r>
              <a:rPr lang="tr-TR" b="1" dirty="0" smtClean="0">
                <a:solidFill>
                  <a:srgbClr val="FF0000"/>
                </a:solidFill>
                <a:latin typeface="Times New Roman" pitchFamily="18" charset="0"/>
                <a:cs typeface="Times New Roman" pitchFamily="18" charset="0"/>
              </a:rPr>
              <a:t>Örnek Akreditasyon Standartları</a:t>
            </a:r>
            <a:endParaRPr lang="tr-TR" dirty="0">
              <a:solidFill>
                <a:srgbClr val="FF0000"/>
              </a:solidFill>
            </a:endParaRPr>
          </a:p>
        </p:txBody>
      </p:sp>
    </p:spTree>
    <p:extLst>
      <p:ext uri="{BB962C8B-B14F-4D97-AF65-F5344CB8AC3E}">
        <p14:creationId xmlns:p14="http://schemas.microsoft.com/office/powerpoint/2010/main" val="321525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1539706388"/>
              </p:ext>
            </p:extLst>
          </p:nvPr>
        </p:nvGraphicFramePr>
        <p:xfrm>
          <a:off x="395536" y="908721"/>
          <a:ext cx="8352928" cy="5756760"/>
        </p:xfrm>
        <a:graphic>
          <a:graphicData uri="http://schemas.openxmlformats.org/drawingml/2006/table">
            <a:tbl>
              <a:tblPr firstRow="1" firstCol="1" bandRow="1"/>
              <a:tblGrid>
                <a:gridCol w="1566174"/>
                <a:gridCol w="3809840"/>
                <a:gridCol w="2976914"/>
              </a:tblGrid>
              <a:tr h="335297">
                <a:tc gridSpan="3">
                  <a:txBody>
                    <a:bodyPr/>
                    <a:lstStyle/>
                    <a:p>
                      <a:pPr algn="ctr">
                        <a:lnSpc>
                          <a:spcPct val="107000"/>
                        </a:lnSpc>
                        <a:spcAft>
                          <a:spcPts val="0"/>
                        </a:spcAft>
                      </a:pPr>
                      <a:r>
                        <a:rPr lang="tr-TR"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TAKVİM VE SÜREÇ </a:t>
                      </a:r>
                      <a:endParaRPr lang="tr-T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335297">
                <a:tc>
                  <a:txBody>
                    <a:bodyPr/>
                    <a:lstStyle/>
                    <a:p>
                      <a:pPr algn="just">
                        <a:lnSpc>
                          <a:spcPct val="107000"/>
                        </a:lnSpc>
                        <a:spcAft>
                          <a:spcPts val="0"/>
                        </a:spcAft>
                      </a:pPr>
                      <a:r>
                        <a:rPr lang="tr-TR" sz="16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Takvim </a:t>
                      </a:r>
                      <a:endParaRPr lang="tr-TR" sz="16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tr-TR"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Süreç</a:t>
                      </a:r>
                      <a:endParaRPr lang="tr-T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tr-TR" sz="16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Sorumlular</a:t>
                      </a:r>
                      <a:endParaRPr lang="tr-T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8970">
                <a:tc>
                  <a:txBody>
                    <a:bodyPr/>
                    <a:lstStyle/>
                    <a:p>
                      <a:pPr>
                        <a:lnSpc>
                          <a:spcPct val="107000"/>
                        </a:lnSpc>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Aralık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Fakülte/Enstitü/YO/</a:t>
                      </a:r>
                      <a:r>
                        <a:rPr lang="tr-TR"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MYO’lara</a:t>
                      </a: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yönelik akreditasyon bilgilendirme toplantıları yapılması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Kalite Koordinatörlüğü</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0936">
                <a:tc>
                  <a:txBody>
                    <a:bodyPr/>
                    <a:lstStyle/>
                    <a:p>
                      <a:pPr>
                        <a:lnSpc>
                          <a:spcPct val="107000"/>
                        </a:lnSpc>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Aralık-Ocak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Program akreditasyon başvurularının yapılması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Dekanlıklar/Müdürlükler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Bölüm-Ana Bilim </a:t>
                      </a: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Dalı Başkanlıkları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0936">
                <a:tc>
                  <a:txBody>
                    <a:bodyPr/>
                    <a:lstStyle/>
                    <a:p>
                      <a:pPr>
                        <a:lnSpc>
                          <a:spcPct val="107000"/>
                        </a:lnSpc>
                        <a:spcAft>
                          <a:spcPts val="0"/>
                        </a:spcAft>
                      </a:pP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Ocak-Nisan</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err="1" smtClean="0">
                          <a:effectLst/>
                          <a:latin typeface="Calibri" panose="020F0502020204030204" pitchFamily="34" charset="0"/>
                          <a:ea typeface="Calibri" panose="020F0502020204030204" pitchFamily="34" charset="0"/>
                          <a:cs typeface="Times New Roman" panose="02020603050405020304" pitchFamily="18" charset="0"/>
                        </a:rPr>
                        <a:t>Özdeğerlendirme</a:t>
                      </a: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 raporlarının hazırlanması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Dekanlıklar/Müdürlükler</a:t>
                      </a:r>
                      <a:endParaRPr lang="tr-T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Bölüm-Ana Bilim Dalı Başkanlıkları</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0936">
                <a:tc>
                  <a:txBody>
                    <a:bodyPr/>
                    <a:lstStyle/>
                    <a:p>
                      <a:pPr>
                        <a:lnSpc>
                          <a:spcPct val="107000"/>
                        </a:lnSpc>
                        <a:spcAft>
                          <a:spcPts val="0"/>
                        </a:spcAft>
                      </a:pP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Nisan-Aralık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smtClean="0">
                          <a:effectLst/>
                          <a:latin typeface="Calibri" panose="020F0502020204030204" pitchFamily="34" charset="0"/>
                          <a:ea typeface="Calibri" panose="020F0502020204030204" pitchFamily="34" charset="0"/>
                          <a:cs typeface="Times New Roman" panose="02020603050405020304" pitchFamily="18" charset="0"/>
                        </a:rPr>
                        <a:t>Akreditasyon</a:t>
                      </a:r>
                      <a:r>
                        <a:rPr lang="tr-TR" sz="1600" baseline="0" dirty="0" smtClean="0">
                          <a:effectLst/>
                          <a:latin typeface="Calibri" panose="020F0502020204030204" pitchFamily="34" charset="0"/>
                          <a:ea typeface="Calibri" panose="020F0502020204030204" pitchFamily="34" charset="0"/>
                          <a:cs typeface="Times New Roman" panose="02020603050405020304" pitchFamily="18" charset="0"/>
                        </a:rPr>
                        <a:t> takımlarının ziyaretleri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Akreditasyon Kuruluşu</a:t>
                      </a:r>
                    </a:p>
                    <a:p>
                      <a:pPr>
                        <a:lnSpc>
                          <a:spcPct val="107000"/>
                        </a:lnSpc>
                        <a:spcAft>
                          <a:spcPts val="0"/>
                        </a:spcAft>
                      </a:pPr>
                      <a:r>
                        <a:rPr lang="tr-TR" sz="16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Dekanlıklar/Müdürlükler</a:t>
                      </a:r>
                    </a:p>
                    <a:p>
                      <a:pPr>
                        <a:lnSpc>
                          <a:spcPct val="107000"/>
                        </a:lnSpc>
                        <a:spcAft>
                          <a:spcPts val="0"/>
                        </a:spcAft>
                      </a:pPr>
                      <a:r>
                        <a:rPr lang="tr-TR" sz="16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Bölüm-Ana Bilim Dalı Başkanlıkları</a:t>
                      </a:r>
                      <a:endParaRPr lang="tr-TR"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0593">
                <a:tc>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Ocak-Aralık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Başvuru süreçlerinin izlenmesi ve rehberlik faaliyetleri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Kalite Koordinatörlüğü</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63466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220689013"/>
              </p:ext>
            </p:extLst>
          </p:nvPr>
        </p:nvGraphicFramePr>
        <p:xfrm>
          <a:off x="467544" y="1394832"/>
          <a:ext cx="8352928" cy="2890520"/>
        </p:xfrm>
        <a:graphic>
          <a:graphicData uri="http://schemas.openxmlformats.org/drawingml/2006/table">
            <a:tbl>
              <a:tblPr firstRow="1" bandRow="1">
                <a:tableStyleId>{5C22544A-7EE6-4342-B048-85BDC9FD1C3A}</a:tableStyleId>
              </a:tblPr>
              <a:tblGrid>
                <a:gridCol w="2669493"/>
                <a:gridCol w="2155043"/>
                <a:gridCol w="1224136"/>
                <a:gridCol w="2304256"/>
              </a:tblGrid>
              <a:tr h="370840">
                <a:tc gridSpan="4">
                  <a:txBody>
                    <a:bodyPr/>
                    <a:lstStyle/>
                    <a:p>
                      <a:pPr algn="ctr"/>
                      <a:r>
                        <a:rPr lang="tr-TR" sz="2400" dirty="0" smtClean="0">
                          <a:solidFill>
                            <a:schemeClr val="bg1"/>
                          </a:solidFill>
                        </a:rPr>
                        <a:t>Her türlü soru</a:t>
                      </a:r>
                      <a:r>
                        <a:rPr lang="tr-TR" sz="2400" baseline="0" dirty="0" smtClean="0">
                          <a:solidFill>
                            <a:schemeClr val="bg1"/>
                          </a:solidFill>
                        </a:rPr>
                        <a:t> ve görüşleriniz için b</a:t>
                      </a:r>
                      <a:r>
                        <a:rPr lang="tr-TR" sz="2400" dirty="0" smtClean="0">
                          <a:solidFill>
                            <a:schemeClr val="bg1"/>
                          </a:solidFill>
                        </a:rPr>
                        <a:t>ize ulaşabilirsiniz.</a:t>
                      </a:r>
                      <a:endParaRPr lang="tr-TR" sz="2400" dirty="0">
                        <a:solidFill>
                          <a:schemeClr val="bg1"/>
                        </a:solidFill>
                      </a:endParaRP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370840">
                <a:tc>
                  <a:txBody>
                    <a:bodyPr/>
                    <a:lstStyle/>
                    <a:p>
                      <a:r>
                        <a:rPr lang="tr-TR" sz="1600" kern="1200" dirty="0" smtClean="0">
                          <a:solidFill>
                            <a:schemeClr val="dk1"/>
                          </a:solidFill>
                          <a:latin typeface="+mn-lt"/>
                          <a:ea typeface="+mn-ea"/>
                          <a:cs typeface="+mn-cs"/>
                        </a:rPr>
                        <a:t>Prof. Dr. Uğur AKIN </a:t>
                      </a:r>
                      <a:endParaRPr lang="tr-TR" sz="1600" kern="1200" dirty="0">
                        <a:solidFill>
                          <a:schemeClr val="dk1"/>
                        </a:solidFill>
                        <a:latin typeface="+mn-lt"/>
                        <a:ea typeface="+mn-ea"/>
                        <a:cs typeface="+mn-cs"/>
                      </a:endParaRPr>
                    </a:p>
                  </a:txBody>
                  <a:tcPr anchor="ctr"/>
                </a:tc>
                <a:tc>
                  <a:txBody>
                    <a:bodyPr/>
                    <a:lstStyle/>
                    <a:p>
                      <a:r>
                        <a:rPr lang="tr-TR" sz="1600" kern="1200" dirty="0" smtClean="0">
                          <a:solidFill>
                            <a:schemeClr val="dk1"/>
                          </a:solidFill>
                          <a:latin typeface="+mn-lt"/>
                          <a:ea typeface="+mn-ea"/>
                          <a:cs typeface="+mn-cs"/>
                        </a:rPr>
                        <a:t>Kalite Koordinatörü </a:t>
                      </a:r>
                      <a:endParaRPr lang="tr-TR" sz="1600" kern="1200" dirty="0">
                        <a:solidFill>
                          <a:schemeClr val="dk1"/>
                        </a:solidFill>
                        <a:latin typeface="+mn-lt"/>
                        <a:ea typeface="+mn-ea"/>
                        <a:cs typeface="+mn-cs"/>
                      </a:endParaRPr>
                    </a:p>
                  </a:txBody>
                  <a:tcPr anchor="ctr"/>
                </a:tc>
                <a:tc>
                  <a:txBody>
                    <a:bodyPr/>
                    <a:lstStyle/>
                    <a:p>
                      <a:r>
                        <a:rPr lang="tr-TR" sz="1600" kern="1200" dirty="0" smtClean="0">
                          <a:solidFill>
                            <a:schemeClr val="dk1"/>
                          </a:solidFill>
                          <a:latin typeface="+mn-lt"/>
                          <a:ea typeface="+mn-ea"/>
                          <a:cs typeface="+mn-cs"/>
                        </a:rPr>
                        <a:t>3504-3644</a:t>
                      </a:r>
                      <a:endParaRPr lang="tr-TR" sz="1600" kern="1200" dirty="0">
                        <a:solidFill>
                          <a:schemeClr val="dk1"/>
                        </a:solidFill>
                        <a:latin typeface="+mn-lt"/>
                        <a:ea typeface="+mn-ea"/>
                        <a:cs typeface="+mn-cs"/>
                      </a:endParaRPr>
                    </a:p>
                  </a:txBody>
                  <a:tcPr anchor="ctr"/>
                </a:tc>
                <a:tc>
                  <a:txBody>
                    <a:bodyPr/>
                    <a:lstStyle/>
                    <a:p>
                      <a:r>
                        <a:rPr lang="tr-TR" dirty="0" smtClean="0">
                          <a:hlinkClick r:id="rId2"/>
                        </a:rPr>
                        <a:t>ugur.akin@gop.edu.tr</a:t>
                      </a:r>
                      <a:endParaRPr lang="tr-TR" dirty="0"/>
                    </a:p>
                  </a:txBody>
                  <a:tcPr anchor="ctr"/>
                </a:tc>
              </a:tr>
              <a:tr h="370840">
                <a:tc>
                  <a:txBody>
                    <a:bodyPr/>
                    <a:lstStyle/>
                    <a:p>
                      <a:r>
                        <a:rPr lang="tr-TR" sz="1600" kern="1200" dirty="0" smtClean="0">
                          <a:solidFill>
                            <a:schemeClr val="dk1"/>
                          </a:solidFill>
                          <a:latin typeface="+mn-lt"/>
                          <a:ea typeface="+mn-ea"/>
                          <a:cs typeface="+mn-cs"/>
                        </a:rPr>
                        <a:t>Doç. Dr. Özge MAVİŞ SEVİM</a:t>
                      </a:r>
                      <a:endParaRPr lang="tr-TR" sz="1600" kern="1200" dirty="0">
                        <a:solidFill>
                          <a:schemeClr val="dk1"/>
                        </a:solidFill>
                        <a:latin typeface="+mn-lt"/>
                        <a:ea typeface="+mn-ea"/>
                        <a:cs typeface="+mn-cs"/>
                      </a:endParaRPr>
                    </a:p>
                  </a:txBody>
                  <a:tcPr anchor="ctr"/>
                </a:tc>
                <a:tc>
                  <a:txBody>
                    <a:bodyPr/>
                    <a:lstStyle/>
                    <a:p>
                      <a:r>
                        <a:rPr lang="tr-TR" sz="1600" kern="1200" dirty="0" smtClean="0">
                          <a:solidFill>
                            <a:schemeClr val="dk1"/>
                          </a:solidFill>
                          <a:latin typeface="+mn-lt"/>
                          <a:ea typeface="+mn-ea"/>
                          <a:cs typeface="+mn-cs"/>
                        </a:rPr>
                        <a:t>Koordinatör Yardımcısı</a:t>
                      </a:r>
                      <a:endParaRPr lang="tr-TR" sz="1600" kern="1200" dirty="0">
                        <a:solidFill>
                          <a:schemeClr val="dk1"/>
                        </a:solidFill>
                        <a:latin typeface="+mn-lt"/>
                        <a:ea typeface="+mn-ea"/>
                        <a:cs typeface="+mn-cs"/>
                      </a:endParaRPr>
                    </a:p>
                  </a:txBody>
                  <a:tcPr anchor="ctr"/>
                </a:tc>
                <a:tc>
                  <a:txBody>
                    <a:bodyPr/>
                    <a:lstStyle/>
                    <a:p>
                      <a:r>
                        <a:rPr lang="tr-TR" sz="1600" kern="1200" dirty="0" smtClean="0">
                          <a:solidFill>
                            <a:schemeClr val="dk1"/>
                          </a:solidFill>
                          <a:latin typeface="+mn-lt"/>
                          <a:ea typeface="+mn-ea"/>
                          <a:cs typeface="+mn-cs"/>
                        </a:rPr>
                        <a:t>3588</a:t>
                      </a:r>
                      <a:endParaRPr lang="tr-TR" sz="1600" kern="1200" dirty="0">
                        <a:solidFill>
                          <a:schemeClr val="dk1"/>
                        </a:solidFill>
                        <a:latin typeface="+mn-lt"/>
                        <a:ea typeface="+mn-ea"/>
                        <a:cs typeface="+mn-cs"/>
                      </a:endParaRP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tr-TR" dirty="0" smtClean="0">
                          <a:hlinkClick r:id="rId3"/>
                        </a:rPr>
                        <a:t>ozge.mavis@gop.edu.tr</a:t>
                      </a:r>
                      <a:endParaRPr lang="tr-TR" dirty="0" smtClean="0"/>
                    </a:p>
                  </a:txBody>
                  <a:tcPr anchor="ctr"/>
                </a:tc>
              </a:tr>
              <a:tr h="370840">
                <a:tc>
                  <a:txBody>
                    <a:bodyPr/>
                    <a:lstStyle/>
                    <a:p>
                      <a:r>
                        <a:rPr lang="tr-TR" sz="1600" dirty="0" smtClean="0"/>
                        <a:t>Dr. </a:t>
                      </a:r>
                      <a:r>
                        <a:rPr lang="tr-TR" sz="1600" dirty="0" err="1" smtClean="0"/>
                        <a:t>Öğr</a:t>
                      </a:r>
                      <a:r>
                        <a:rPr lang="tr-TR" sz="1600" dirty="0" smtClean="0"/>
                        <a:t>. Üyesi Seda DEMİR AYÇİÇEK</a:t>
                      </a:r>
                      <a:endParaRPr lang="tr-TR" sz="1600" dirty="0"/>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tr-TR" sz="1600" kern="1200" dirty="0" smtClean="0">
                          <a:solidFill>
                            <a:schemeClr val="dk1"/>
                          </a:solidFill>
                          <a:latin typeface="+mn-lt"/>
                          <a:ea typeface="+mn-ea"/>
                          <a:cs typeface="+mn-cs"/>
                        </a:rPr>
                        <a:t>Koordinatör Yardımcısı</a:t>
                      </a:r>
                    </a:p>
                  </a:txBody>
                  <a:tcPr anchor="ctr"/>
                </a:tc>
                <a:tc>
                  <a:txBody>
                    <a:bodyPr/>
                    <a:lstStyle/>
                    <a:p>
                      <a:r>
                        <a:rPr lang="tr-TR" sz="1600" dirty="0" smtClean="0"/>
                        <a:t>3586</a:t>
                      </a:r>
                      <a:endParaRPr lang="tr-TR" sz="1600" dirty="0"/>
                    </a:p>
                  </a:txBody>
                  <a:tcPr anchor="ctr"/>
                </a:tc>
                <a:tc>
                  <a:txBody>
                    <a:bodyPr/>
                    <a:lstStyle/>
                    <a:p>
                      <a:r>
                        <a:rPr lang="tr-TR" dirty="0" smtClean="0">
                          <a:hlinkClick r:id="rId4"/>
                        </a:rPr>
                        <a:t>seda.demir22@gop.edu.tr</a:t>
                      </a:r>
                      <a:endParaRPr lang="tr-TR" dirty="0"/>
                    </a:p>
                  </a:txBody>
                  <a:tcPr anchor="ctr"/>
                </a:tc>
              </a:tr>
              <a:tr h="370840">
                <a:tc>
                  <a:txBody>
                    <a:bodyPr/>
                    <a:lstStyle/>
                    <a:p>
                      <a:r>
                        <a:rPr lang="tr-TR" sz="1600" dirty="0" err="1" smtClean="0"/>
                        <a:t>Öğr</a:t>
                      </a:r>
                      <a:r>
                        <a:rPr lang="tr-TR" sz="1600" dirty="0" smtClean="0"/>
                        <a:t>. Gör. Emrah İLTER</a:t>
                      </a:r>
                      <a:endParaRPr lang="tr-TR" sz="1600" dirty="0"/>
                    </a:p>
                  </a:txBody>
                  <a:tcPr anchor="ctr"/>
                </a:tc>
                <a:tc>
                  <a:txBody>
                    <a:bodyPr/>
                    <a:lstStyle/>
                    <a:p>
                      <a:r>
                        <a:rPr lang="tr-TR" sz="1600" dirty="0" smtClean="0"/>
                        <a:t>Akreditasyon</a:t>
                      </a:r>
                      <a:r>
                        <a:rPr lang="tr-TR" sz="1600" baseline="0" dirty="0" smtClean="0"/>
                        <a:t> Süreçleri</a:t>
                      </a:r>
                      <a:endParaRPr lang="tr-TR" sz="1600" dirty="0"/>
                    </a:p>
                  </a:txBody>
                  <a:tcPr anchor="ctr"/>
                </a:tc>
                <a:tc>
                  <a:txBody>
                    <a:bodyPr/>
                    <a:lstStyle/>
                    <a:p>
                      <a:r>
                        <a:rPr lang="tr-TR" sz="1600" dirty="0" smtClean="0"/>
                        <a:t>3618</a:t>
                      </a:r>
                      <a:endParaRPr lang="tr-TR" sz="1600" dirty="0"/>
                    </a:p>
                  </a:txBody>
                  <a:tcPr anchor="ctr"/>
                </a:tc>
                <a:tc>
                  <a:txBody>
                    <a:bodyPr/>
                    <a:lstStyle/>
                    <a:p>
                      <a:r>
                        <a:rPr lang="tr-TR" dirty="0" smtClean="0">
                          <a:hlinkClick r:id="rId5"/>
                        </a:rPr>
                        <a:t>emrah.ilter@gop.edu.tr</a:t>
                      </a:r>
                      <a:endParaRPr lang="tr-TR" dirty="0"/>
                    </a:p>
                  </a:txBody>
                  <a:tcPr anchor="ctr"/>
                </a:tc>
              </a:tr>
              <a:tr h="370840">
                <a:tc>
                  <a:txBody>
                    <a:bodyPr/>
                    <a:lstStyle/>
                    <a:p>
                      <a:r>
                        <a:rPr lang="tr-TR" sz="1600" dirty="0" err="1" smtClean="0"/>
                        <a:t>Öğr</a:t>
                      </a:r>
                      <a:r>
                        <a:rPr lang="tr-TR" sz="1600" dirty="0" smtClean="0"/>
                        <a:t>. Gör. Murat TOPALOĞLU</a:t>
                      </a:r>
                      <a:endParaRPr lang="tr-TR" sz="1600" dirty="0"/>
                    </a:p>
                  </a:txBody>
                  <a:tcPr anchor="ctr"/>
                </a:tc>
                <a:tc>
                  <a:txBody>
                    <a:bodyPr/>
                    <a:lstStyle/>
                    <a:p>
                      <a:r>
                        <a:rPr lang="tr-TR" sz="1600" dirty="0" smtClean="0"/>
                        <a:t>ISO Süreçleri</a:t>
                      </a:r>
                      <a:endParaRPr lang="tr-TR" sz="1600" dirty="0"/>
                    </a:p>
                  </a:txBody>
                  <a:tcPr anchor="ctr"/>
                </a:tc>
                <a:tc>
                  <a:txBody>
                    <a:bodyPr/>
                    <a:lstStyle/>
                    <a:p>
                      <a:r>
                        <a:rPr lang="tr-TR" sz="1600" dirty="0" smtClean="0"/>
                        <a:t>3619</a:t>
                      </a:r>
                      <a:endParaRPr lang="tr-TR" sz="1600" dirty="0"/>
                    </a:p>
                  </a:txBody>
                  <a:tcPr anchor="ctr"/>
                </a:tc>
                <a:tc>
                  <a:txBody>
                    <a:bodyPr/>
                    <a:lstStyle/>
                    <a:p>
                      <a:r>
                        <a:rPr lang="tr-TR" dirty="0" smtClean="0">
                          <a:hlinkClick r:id="rId6"/>
                        </a:rPr>
                        <a:t>murat.topaloglu@gop.edu.tr</a:t>
                      </a:r>
                      <a:r>
                        <a:rPr lang="tr-TR" dirty="0" smtClean="0"/>
                        <a:t> </a:t>
                      </a:r>
                      <a:endParaRPr lang="tr-TR" dirty="0"/>
                    </a:p>
                  </a:txBody>
                  <a:tcPr anchor="ctr"/>
                </a:tc>
              </a:tr>
              <a:tr h="370840">
                <a:tc>
                  <a:txBody>
                    <a:bodyPr/>
                    <a:lstStyle/>
                    <a:p>
                      <a:r>
                        <a:rPr lang="tr-TR" sz="1600" dirty="0" smtClean="0"/>
                        <a:t>Gökçe ARMAĞAN</a:t>
                      </a:r>
                      <a:endParaRPr lang="tr-TR" sz="1600" dirty="0"/>
                    </a:p>
                  </a:txBody>
                  <a:tcPr anchor="ctr"/>
                </a:tc>
                <a:tc>
                  <a:txBody>
                    <a:bodyPr/>
                    <a:lstStyle/>
                    <a:p>
                      <a:r>
                        <a:rPr lang="tr-TR" sz="1600" dirty="0" smtClean="0"/>
                        <a:t>ISO Süreçleri</a:t>
                      </a:r>
                      <a:endParaRPr lang="tr-TR" sz="1600" dirty="0"/>
                    </a:p>
                  </a:txBody>
                  <a:tcPr anchor="ctr"/>
                </a:tc>
                <a:tc>
                  <a:txBody>
                    <a:bodyPr/>
                    <a:lstStyle/>
                    <a:p>
                      <a:r>
                        <a:rPr lang="tr-TR" sz="1600" dirty="0" smtClean="0"/>
                        <a:t>3619</a:t>
                      </a:r>
                      <a:endParaRPr lang="tr-TR" sz="1600" dirty="0"/>
                    </a:p>
                  </a:txBody>
                  <a:tcPr anchor="ctr"/>
                </a:tc>
                <a:tc>
                  <a:txBody>
                    <a:bodyPr/>
                    <a:lstStyle/>
                    <a:p>
                      <a:r>
                        <a:rPr lang="tr-TR" sz="1350" b="0" i="0" kern="1200" dirty="0" smtClean="0">
                          <a:solidFill>
                            <a:schemeClr val="dk1"/>
                          </a:solidFill>
                          <a:effectLst/>
                          <a:latin typeface="+mn-lt"/>
                          <a:ea typeface="+mn-ea"/>
                          <a:cs typeface="+mn-cs"/>
                          <a:hlinkClick r:id="rId7"/>
                        </a:rPr>
                        <a:t>gokce.armagan@gop.edu.tr</a:t>
                      </a:r>
                      <a:r>
                        <a:rPr lang="tr-TR" sz="1350" b="0" i="0" kern="1200" dirty="0" smtClean="0">
                          <a:solidFill>
                            <a:schemeClr val="dk1"/>
                          </a:solidFill>
                          <a:effectLst/>
                          <a:latin typeface="+mn-lt"/>
                          <a:ea typeface="+mn-ea"/>
                          <a:cs typeface="+mn-cs"/>
                        </a:rPr>
                        <a:t> </a:t>
                      </a:r>
                      <a:endParaRPr lang="tr-TR" dirty="0"/>
                    </a:p>
                  </a:txBody>
                  <a:tcPr anchor="ctr"/>
                </a:tc>
              </a:tr>
            </a:tbl>
          </a:graphicData>
        </a:graphic>
      </p:graphicFrame>
      <p:pic>
        <p:nvPicPr>
          <p:cNvPr id="5" name="Picture 5" descr="0007295710085_500X500"/>
          <p:cNvPicPr>
            <a:picLocks noChangeAspect="1" noChangeArrowheads="1"/>
          </p:cNvPicPr>
          <p:nvPr/>
        </p:nvPicPr>
        <p:blipFill>
          <a:blip r:embed="rId8" cstate="print"/>
          <a:srcRect/>
          <a:stretch>
            <a:fillRect/>
          </a:stretch>
        </p:blipFill>
        <p:spPr bwMode="auto">
          <a:xfrm>
            <a:off x="0" y="4294480"/>
            <a:ext cx="3419872" cy="2822182"/>
          </a:xfrm>
          <a:prstGeom prst="rect">
            <a:avLst/>
          </a:prstGeom>
          <a:noFill/>
        </p:spPr>
      </p:pic>
      <p:sp>
        <p:nvSpPr>
          <p:cNvPr id="6" name="WordArt 6"/>
          <p:cNvSpPr>
            <a:spLocks noChangeArrowheads="1" noChangeShapeType="1" noTextEdit="1"/>
          </p:cNvSpPr>
          <p:nvPr/>
        </p:nvSpPr>
        <p:spPr bwMode="auto">
          <a:xfrm>
            <a:off x="2123728" y="4941168"/>
            <a:ext cx="4104456" cy="1366714"/>
          </a:xfrm>
          <a:prstGeom prst="rect">
            <a:avLst/>
          </a:prstGeom>
        </p:spPr>
        <p:txBody>
          <a:bodyPr wrap="none" fromWordArt="1">
            <a:prstTxWarp prst="textPlain">
              <a:avLst>
                <a:gd name="adj" fmla="val 50000"/>
              </a:avLst>
            </a:prstTxWarp>
          </a:bodyPr>
          <a:lstStyle/>
          <a:p>
            <a:pPr algn="ctr"/>
            <a:r>
              <a:rPr lang="tr-TR" sz="3600" kern="10" dirty="0">
                <a:ln w="9525">
                  <a:solidFill>
                    <a:schemeClr val="tx1"/>
                  </a:solidFill>
                  <a:round/>
                  <a:headEnd/>
                  <a:tailEnd/>
                </a:ln>
                <a:gradFill rotWithShape="0">
                  <a:gsLst>
                    <a:gs pos="0">
                      <a:srgbClr val="F49368"/>
                    </a:gs>
                    <a:gs pos="100000">
                      <a:schemeClr val="tx1"/>
                    </a:gs>
                  </a:gsLst>
                  <a:lin ang="5400000" scaled="1"/>
                </a:gradFill>
                <a:effectLst>
                  <a:outerShdw dist="563972" dir="14049741" sx="125000" sy="125000" algn="tl" rotWithShape="0">
                    <a:srgbClr val="C7DFD3">
                      <a:alpha val="80000"/>
                    </a:srgbClr>
                  </a:outerShdw>
                </a:effectLst>
                <a:latin typeface="Times New Roman"/>
                <a:cs typeface="Times New Roman"/>
              </a:rPr>
              <a:t>Teşekkürler</a:t>
            </a:r>
          </a:p>
        </p:txBody>
      </p:sp>
      <p:pic>
        <p:nvPicPr>
          <p:cNvPr id="5122" name="Picture 2" descr="https://kalite.gop.edu.tr/Depo/Icons/birim_logo/koordinatorluk/kalite_tr.png?dt=20231119111858"/>
          <p:cNvPicPr>
            <a:picLocks noChangeAspect="1" noChangeArrowheads="1"/>
          </p:cNvPicPr>
          <p:nvPr/>
        </p:nvPicPr>
        <p:blipFill rotWithShape="1">
          <a:blip r:embed="rId9">
            <a:extLst>
              <a:ext uri="{28A0092B-C50C-407E-A947-70E740481C1C}">
                <a14:useLocalDpi xmlns:a14="http://schemas.microsoft.com/office/drawing/2010/main" val="0"/>
              </a:ext>
            </a:extLst>
          </a:blip>
          <a:srcRect r="27645" b="19574"/>
          <a:stretch/>
        </p:blipFill>
        <p:spPr bwMode="auto">
          <a:xfrm>
            <a:off x="459671" y="188640"/>
            <a:ext cx="3392249" cy="969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601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365127"/>
            <a:ext cx="7886700" cy="831626"/>
          </a:xfrm>
        </p:spPr>
        <p:txBody>
          <a:bodyPr>
            <a:normAutofit/>
          </a:bodyPr>
          <a:lstStyle/>
          <a:p>
            <a:r>
              <a:rPr lang="tr-TR" b="1" dirty="0">
                <a:solidFill>
                  <a:srgbClr val="FF0000"/>
                </a:solidFill>
                <a:latin typeface="Times New Roman" pitchFamily="18" charset="0"/>
                <a:cs typeface="Times New Roman" pitchFamily="18" charset="0"/>
              </a:rPr>
              <a:t>ISO </a:t>
            </a:r>
            <a:r>
              <a:rPr lang="tr-TR" b="1" dirty="0" smtClean="0">
                <a:solidFill>
                  <a:srgbClr val="FF0000"/>
                </a:solidFill>
                <a:latin typeface="Times New Roman" pitchFamily="18" charset="0"/>
                <a:cs typeface="Times New Roman" pitchFamily="18" charset="0"/>
              </a:rPr>
              <a:t>9001: </a:t>
            </a:r>
            <a:r>
              <a:rPr lang="tr-TR" b="1" dirty="0">
                <a:solidFill>
                  <a:srgbClr val="FF0000"/>
                </a:solidFill>
                <a:latin typeface="Times New Roman" pitchFamily="18" charset="0"/>
                <a:cs typeface="Times New Roman" pitchFamily="18" charset="0"/>
              </a:rPr>
              <a:t>KALİTE YÖNETİM SİSTEMİ</a:t>
            </a:r>
            <a:endParaRPr lang="tr-TR" dirty="0">
              <a:solidFill>
                <a:srgbClr val="FF0000"/>
              </a:solidFill>
            </a:endParaRPr>
          </a:p>
        </p:txBody>
      </p:sp>
      <p:sp>
        <p:nvSpPr>
          <p:cNvPr id="3" name="İçerik Yer Tutucusu 2"/>
          <p:cNvSpPr>
            <a:spLocks noGrp="1"/>
          </p:cNvSpPr>
          <p:nvPr>
            <p:ph sz="half" idx="1"/>
          </p:nvPr>
        </p:nvSpPr>
        <p:spPr>
          <a:xfrm>
            <a:off x="622837" y="1230217"/>
            <a:ext cx="7706816" cy="4484571"/>
          </a:xfrm>
        </p:spPr>
        <p:txBody>
          <a:bodyPr>
            <a:noAutofit/>
          </a:bodyPr>
          <a:lstStyle/>
          <a:p>
            <a:pPr marL="0" indent="0">
              <a:buNone/>
            </a:pPr>
            <a:r>
              <a:rPr lang="tr-TR" sz="2400" b="1" dirty="0">
                <a:solidFill>
                  <a:srgbClr val="FF0000"/>
                </a:solidFill>
              </a:rPr>
              <a:t>Üniversitenin Ana Süreçleri ve Alt Süreçleri</a:t>
            </a:r>
            <a:endParaRPr lang="tr-TR" sz="2400" dirty="0">
              <a:solidFill>
                <a:srgbClr val="FF0000"/>
              </a:solidFill>
            </a:endParaRPr>
          </a:p>
          <a:p>
            <a:pPr marL="0" indent="0">
              <a:buNone/>
            </a:pPr>
            <a:r>
              <a:rPr lang="tr-TR" sz="2400" b="1" dirty="0"/>
              <a:t>Stratejik Yönetim</a:t>
            </a:r>
            <a:endParaRPr lang="tr-TR" sz="2400" dirty="0"/>
          </a:p>
          <a:p>
            <a:pPr lvl="0"/>
            <a:r>
              <a:rPr lang="tr-TR" sz="2400" dirty="0"/>
              <a:t>Kurumsal Yönetim Süreci</a:t>
            </a:r>
          </a:p>
          <a:p>
            <a:pPr lvl="0"/>
            <a:r>
              <a:rPr lang="tr-TR" sz="2400" dirty="0"/>
              <a:t>Kalite Yönetim Süreci</a:t>
            </a:r>
          </a:p>
          <a:p>
            <a:pPr lvl="0"/>
            <a:r>
              <a:rPr lang="tr-TR" sz="2400" dirty="0"/>
              <a:t>Paydaş İlişkileri Süreci</a:t>
            </a:r>
          </a:p>
          <a:p>
            <a:pPr lvl="0"/>
            <a:r>
              <a:rPr lang="tr-TR" sz="2400" dirty="0"/>
              <a:t>Hukuk Süreci</a:t>
            </a:r>
          </a:p>
          <a:p>
            <a:r>
              <a:rPr lang="tr-TR" sz="2400" dirty="0"/>
              <a:t>İç Denetim Süreci</a:t>
            </a:r>
            <a:endParaRPr lang="tr-TR" sz="2300" dirty="0" smtClean="0"/>
          </a:p>
        </p:txBody>
      </p:sp>
      <p:pic>
        <p:nvPicPr>
          <p:cNvPr id="4" name="Resim 3"/>
          <p:cNvPicPr>
            <a:picLocks noChangeAspect="1"/>
          </p:cNvPicPr>
          <p:nvPr/>
        </p:nvPicPr>
        <p:blipFill>
          <a:blip r:embed="rId2"/>
          <a:stretch>
            <a:fillRect/>
          </a:stretch>
        </p:blipFill>
        <p:spPr>
          <a:xfrm>
            <a:off x="6876256" y="4998169"/>
            <a:ext cx="2016224" cy="1680186"/>
          </a:xfrm>
          <a:prstGeom prst="rect">
            <a:avLst/>
          </a:prstGeom>
        </p:spPr>
      </p:pic>
    </p:spTree>
    <p:extLst>
      <p:ext uri="{BB962C8B-B14F-4D97-AF65-F5344CB8AC3E}">
        <p14:creationId xmlns:p14="http://schemas.microsoft.com/office/powerpoint/2010/main" val="3027385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365127"/>
            <a:ext cx="7886700" cy="831626"/>
          </a:xfrm>
        </p:spPr>
        <p:txBody>
          <a:bodyPr>
            <a:normAutofit/>
          </a:bodyPr>
          <a:lstStyle/>
          <a:p>
            <a:r>
              <a:rPr lang="tr-TR" b="1" dirty="0">
                <a:solidFill>
                  <a:srgbClr val="FF0000"/>
                </a:solidFill>
                <a:latin typeface="Times New Roman" pitchFamily="18" charset="0"/>
                <a:cs typeface="Times New Roman" pitchFamily="18" charset="0"/>
              </a:rPr>
              <a:t>ISO </a:t>
            </a:r>
            <a:r>
              <a:rPr lang="tr-TR" b="1" dirty="0" smtClean="0">
                <a:solidFill>
                  <a:srgbClr val="FF0000"/>
                </a:solidFill>
                <a:latin typeface="Times New Roman" pitchFamily="18" charset="0"/>
                <a:cs typeface="Times New Roman" pitchFamily="18" charset="0"/>
              </a:rPr>
              <a:t>9001: </a:t>
            </a:r>
            <a:r>
              <a:rPr lang="tr-TR" b="1" dirty="0">
                <a:solidFill>
                  <a:srgbClr val="FF0000"/>
                </a:solidFill>
                <a:latin typeface="Times New Roman" pitchFamily="18" charset="0"/>
                <a:cs typeface="Times New Roman" pitchFamily="18" charset="0"/>
              </a:rPr>
              <a:t>KALİTE YÖNETİM SİSTEMİ</a:t>
            </a:r>
            <a:endParaRPr lang="tr-TR" dirty="0">
              <a:solidFill>
                <a:srgbClr val="FF0000"/>
              </a:solidFill>
            </a:endParaRPr>
          </a:p>
        </p:txBody>
      </p:sp>
      <p:sp>
        <p:nvSpPr>
          <p:cNvPr id="3" name="İçerik Yer Tutucusu 2"/>
          <p:cNvSpPr>
            <a:spLocks noGrp="1"/>
          </p:cNvSpPr>
          <p:nvPr>
            <p:ph sz="half" idx="1"/>
          </p:nvPr>
        </p:nvSpPr>
        <p:spPr>
          <a:xfrm>
            <a:off x="622837" y="1230217"/>
            <a:ext cx="7706816" cy="4484571"/>
          </a:xfrm>
        </p:spPr>
        <p:txBody>
          <a:bodyPr>
            <a:noAutofit/>
          </a:bodyPr>
          <a:lstStyle/>
          <a:p>
            <a:pPr marL="0" indent="0">
              <a:buNone/>
            </a:pPr>
            <a:r>
              <a:rPr lang="tr-TR" sz="2400" b="1" dirty="0">
                <a:solidFill>
                  <a:srgbClr val="FF0000"/>
                </a:solidFill>
              </a:rPr>
              <a:t>Üniversitenin Ana Süreçleri ve Alt Süreçleri</a:t>
            </a:r>
            <a:endParaRPr lang="tr-TR" sz="2400" dirty="0">
              <a:solidFill>
                <a:srgbClr val="FF0000"/>
              </a:solidFill>
            </a:endParaRPr>
          </a:p>
          <a:p>
            <a:pPr marL="0" indent="0">
              <a:buNone/>
            </a:pPr>
            <a:r>
              <a:rPr lang="tr-TR" sz="2400" b="1" dirty="0"/>
              <a:t>Destek Hizmetleri Ana Süreci</a:t>
            </a:r>
            <a:endParaRPr lang="tr-TR" sz="2400" dirty="0"/>
          </a:p>
          <a:p>
            <a:pPr lvl="0"/>
            <a:r>
              <a:rPr lang="tr-TR" sz="2400" dirty="0"/>
              <a:t>Satın Alma Süreci</a:t>
            </a:r>
          </a:p>
          <a:p>
            <a:pPr lvl="0"/>
            <a:r>
              <a:rPr lang="tr-TR" sz="2400" dirty="0"/>
              <a:t>Mali İşler Süreci</a:t>
            </a:r>
          </a:p>
          <a:p>
            <a:pPr lvl="0"/>
            <a:r>
              <a:rPr lang="tr-TR" sz="2400" dirty="0"/>
              <a:t>İnsan Kaynakları Süreci</a:t>
            </a:r>
          </a:p>
          <a:p>
            <a:pPr lvl="0"/>
            <a:r>
              <a:rPr lang="tr-TR" sz="2400" dirty="0"/>
              <a:t>Bilişim Süreci</a:t>
            </a:r>
          </a:p>
          <a:p>
            <a:pPr lvl="0"/>
            <a:r>
              <a:rPr lang="tr-TR" sz="2400" dirty="0"/>
              <a:t>İdari Destek Hizmetleri Süreci</a:t>
            </a:r>
          </a:p>
          <a:p>
            <a:pPr lvl="0"/>
            <a:r>
              <a:rPr lang="tr-TR" sz="2400" dirty="0"/>
              <a:t>Kütüphane Hizmetleri Süreci</a:t>
            </a:r>
          </a:p>
          <a:p>
            <a:pPr lvl="0"/>
            <a:r>
              <a:rPr lang="tr-TR" sz="2400" dirty="0"/>
              <a:t>Kültürel ve Sosyal Hizmetler Süreci</a:t>
            </a:r>
          </a:p>
          <a:p>
            <a:r>
              <a:rPr lang="tr-TR" sz="2400" dirty="0"/>
              <a:t>Yapım İşleri Süreci</a:t>
            </a:r>
            <a:endParaRPr lang="tr-TR" sz="2300" dirty="0" smtClean="0"/>
          </a:p>
        </p:txBody>
      </p:sp>
      <p:pic>
        <p:nvPicPr>
          <p:cNvPr id="4" name="Resim 3"/>
          <p:cNvPicPr>
            <a:picLocks noChangeAspect="1"/>
          </p:cNvPicPr>
          <p:nvPr/>
        </p:nvPicPr>
        <p:blipFill>
          <a:blip r:embed="rId2"/>
          <a:stretch>
            <a:fillRect/>
          </a:stretch>
        </p:blipFill>
        <p:spPr>
          <a:xfrm>
            <a:off x="6876256" y="4998169"/>
            <a:ext cx="2016224" cy="1680186"/>
          </a:xfrm>
          <a:prstGeom prst="rect">
            <a:avLst/>
          </a:prstGeom>
        </p:spPr>
      </p:pic>
    </p:spTree>
    <p:extLst>
      <p:ext uri="{BB962C8B-B14F-4D97-AF65-F5344CB8AC3E}">
        <p14:creationId xmlns:p14="http://schemas.microsoft.com/office/powerpoint/2010/main" val="3858192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365127"/>
            <a:ext cx="7886700" cy="831626"/>
          </a:xfrm>
        </p:spPr>
        <p:txBody>
          <a:bodyPr>
            <a:normAutofit/>
          </a:bodyPr>
          <a:lstStyle/>
          <a:p>
            <a:r>
              <a:rPr lang="tr-TR" b="1" dirty="0">
                <a:solidFill>
                  <a:srgbClr val="FF0000"/>
                </a:solidFill>
                <a:latin typeface="Times New Roman" pitchFamily="18" charset="0"/>
                <a:cs typeface="Times New Roman" pitchFamily="18" charset="0"/>
              </a:rPr>
              <a:t>ISO </a:t>
            </a:r>
            <a:r>
              <a:rPr lang="tr-TR" b="1" dirty="0" smtClean="0">
                <a:solidFill>
                  <a:srgbClr val="FF0000"/>
                </a:solidFill>
                <a:latin typeface="Times New Roman" pitchFamily="18" charset="0"/>
                <a:cs typeface="Times New Roman" pitchFamily="18" charset="0"/>
              </a:rPr>
              <a:t>9001: </a:t>
            </a:r>
            <a:r>
              <a:rPr lang="tr-TR" b="1" dirty="0">
                <a:solidFill>
                  <a:srgbClr val="FF0000"/>
                </a:solidFill>
                <a:latin typeface="Times New Roman" pitchFamily="18" charset="0"/>
                <a:cs typeface="Times New Roman" pitchFamily="18" charset="0"/>
              </a:rPr>
              <a:t>KALİTE YÖNETİM SİSTEMİ</a:t>
            </a:r>
            <a:endParaRPr lang="tr-TR" dirty="0">
              <a:solidFill>
                <a:srgbClr val="FF0000"/>
              </a:solidFill>
            </a:endParaRPr>
          </a:p>
        </p:txBody>
      </p:sp>
      <p:sp>
        <p:nvSpPr>
          <p:cNvPr id="3" name="İçerik Yer Tutucusu 2"/>
          <p:cNvSpPr>
            <a:spLocks noGrp="1"/>
          </p:cNvSpPr>
          <p:nvPr>
            <p:ph sz="half" idx="1"/>
          </p:nvPr>
        </p:nvSpPr>
        <p:spPr>
          <a:xfrm>
            <a:off x="622837" y="1230217"/>
            <a:ext cx="7706816" cy="398583"/>
          </a:xfrm>
        </p:spPr>
        <p:txBody>
          <a:bodyPr>
            <a:noAutofit/>
          </a:bodyPr>
          <a:lstStyle/>
          <a:p>
            <a:pPr marL="0" indent="0">
              <a:buNone/>
            </a:pPr>
            <a:r>
              <a:rPr lang="tr-TR" sz="2400" b="1" dirty="0">
                <a:solidFill>
                  <a:srgbClr val="FF0000"/>
                </a:solidFill>
              </a:rPr>
              <a:t>Dokümantasyonu Yapılan Belge </a:t>
            </a:r>
            <a:r>
              <a:rPr lang="tr-TR" sz="2400" b="1" dirty="0" smtClean="0">
                <a:solidFill>
                  <a:srgbClr val="FF0000"/>
                </a:solidFill>
              </a:rPr>
              <a:t>Türleri</a:t>
            </a:r>
            <a:endParaRPr lang="tr-TR" sz="2400" dirty="0">
              <a:solidFill>
                <a:srgbClr val="FF0000"/>
              </a:solidFill>
            </a:endParaRPr>
          </a:p>
        </p:txBody>
      </p:sp>
      <p:graphicFrame>
        <p:nvGraphicFramePr>
          <p:cNvPr id="8" name="Tablo 7"/>
          <p:cNvGraphicFramePr>
            <a:graphicFrameLocks noGrp="1"/>
          </p:cNvGraphicFramePr>
          <p:nvPr>
            <p:extLst>
              <p:ext uri="{D42A27DB-BD31-4B8C-83A1-F6EECF244321}">
                <p14:modId xmlns:p14="http://schemas.microsoft.com/office/powerpoint/2010/main" val="2891552000"/>
              </p:ext>
            </p:extLst>
          </p:nvPr>
        </p:nvGraphicFramePr>
        <p:xfrm>
          <a:off x="755577" y="1916832"/>
          <a:ext cx="6785366" cy="2770262"/>
        </p:xfrm>
        <a:graphic>
          <a:graphicData uri="http://schemas.openxmlformats.org/drawingml/2006/table">
            <a:tbl>
              <a:tblPr firstRow="1" firstCol="1" bandRow="1"/>
              <a:tblGrid>
                <a:gridCol w="2568005"/>
                <a:gridCol w="1927273"/>
                <a:gridCol w="2290088"/>
              </a:tblGrid>
              <a:tr h="2770262">
                <a:tc>
                  <a:txBody>
                    <a:bodyPr/>
                    <a:lstStyle/>
                    <a:p>
                      <a:pPr marL="342900" lvl="0" indent="-342900" algn="l">
                        <a:lnSpc>
                          <a:spcPct val="150000"/>
                        </a:lnSpc>
                        <a:spcAft>
                          <a:spcPts val="0"/>
                        </a:spcAft>
                        <a:buFont typeface="Symbol" panose="05050102010706020507" pitchFamily="18" charset="2"/>
                        <a:buChar char=""/>
                      </a:pP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Analizler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Symbol" panose="05050102010706020507" pitchFamily="18" charset="2"/>
                        <a:buChar char=""/>
                      </a:pP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Dış Kaynaklı Dokümanlar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Symbol" panose="05050102010706020507" pitchFamily="18" charset="2"/>
                        <a:buChar char=""/>
                      </a:pP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 Kitapları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Symbol" panose="05050102010706020507" pitchFamily="18" charset="2"/>
                        <a:buChar char=""/>
                      </a:pP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Formlar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Symbol" panose="05050102010706020507" pitchFamily="18" charset="2"/>
                        <a:buChar char=""/>
                      </a:pP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Görev Tanımları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50000"/>
                        </a:lnSpc>
                        <a:spcAft>
                          <a:spcPts val="0"/>
                        </a:spcAft>
                        <a:buFont typeface="Symbol" panose="05050102010706020507" pitchFamily="18" charset="2"/>
                        <a:buChar char=""/>
                      </a:pP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İş Akışları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Symbol" panose="05050102010706020507" pitchFamily="18" charset="2"/>
                        <a:buChar char=""/>
                      </a:pP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Listeler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Symbol" panose="05050102010706020507" pitchFamily="18" charset="2"/>
                        <a:buChar char=""/>
                      </a:pP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Planlar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Symbol" panose="05050102010706020507" pitchFamily="18" charset="2"/>
                        <a:buChar char=""/>
                      </a:pP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Politikalar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Symbol" panose="05050102010706020507" pitchFamily="18" charset="2"/>
                        <a:buChar char=""/>
                      </a:pP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Raporlar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50000"/>
                        </a:lnSpc>
                        <a:spcAft>
                          <a:spcPts val="0"/>
                        </a:spcAft>
                        <a:buFont typeface="Symbol" panose="05050102010706020507" pitchFamily="18" charset="2"/>
                        <a:buChar char=""/>
                      </a:pP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Sözleşmeler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Symbol" panose="05050102010706020507" pitchFamily="18" charset="2"/>
                        <a:buChar char=""/>
                      </a:pP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Süreçler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Symbol" panose="05050102010706020507" pitchFamily="18" charset="2"/>
                        <a:buChar char=""/>
                      </a:pP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Talimatlar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Symbol" panose="05050102010706020507" pitchFamily="18" charset="2"/>
                        <a:buChar char=""/>
                      </a:pP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Usul ve Esaslar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0"/>
                        </a:spcAft>
                        <a:buFont typeface="Symbol" panose="05050102010706020507" pitchFamily="18" charset="2"/>
                        <a:buChar char=""/>
                      </a:pP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Yönetim Dokümanları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47016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365127"/>
            <a:ext cx="7886700" cy="831626"/>
          </a:xfrm>
        </p:spPr>
        <p:txBody>
          <a:bodyPr>
            <a:normAutofit/>
          </a:bodyPr>
          <a:lstStyle/>
          <a:p>
            <a:r>
              <a:rPr lang="tr-TR" b="1" dirty="0">
                <a:solidFill>
                  <a:srgbClr val="FF0000"/>
                </a:solidFill>
                <a:latin typeface="Times New Roman" pitchFamily="18" charset="0"/>
                <a:cs typeface="Times New Roman" pitchFamily="18" charset="0"/>
              </a:rPr>
              <a:t>ISO </a:t>
            </a:r>
            <a:r>
              <a:rPr lang="tr-TR" b="1" dirty="0" smtClean="0">
                <a:solidFill>
                  <a:srgbClr val="FF0000"/>
                </a:solidFill>
                <a:latin typeface="Times New Roman" pitchFamily="18" charset="0"/>
                <a:cs typeface="Times New Roman" pitchFamily="18" charset="0"/>
              </a:rPr>
              <a:t>9001: </a:t>
            </a:r>
            <a:r>
              <a:rPr lang="tr-TR" b="1" dirty="0">
                <a:solidFill>
                  <a:srgbClr val="FF0000"/>
                </a:solidFill>
                <a:latin typeface="Times New Roman" pitchFamily="18" charset="0"/>
                <a:cs typeface="Times New Roman" pitchFamily="18" charset="0"/>
              </a:rPr>
              <a:t>KALİTE YÖNETİM SİSTEMİ</a:t>
            </a:r>
            <a:endParaRPr lang="tr-TR" dirty="0">
              <a:solidFill>
                <a:srgbClr val="FF0000"/>
              </a:solidFill>
            </a:endParaRPr>
          </a:p>
        </p:txBody>
      </p:sp>
      <p:sp>
        <p:nvSpPr>
          <p:cNvPr id="3" name="İçerik Yer Tutucusu 2"/>
          <p:cNvSpPr>
            <a:spLocks noGrp="1"/>
          </p:cNvSpPr>
          <p:nvPr>
            <p:ph sz="half" idx="1"/>
          </p:nvPr>
        </p:nvSpPr>
        <p:spPr>
          <a:xfrm>
            <a:off x="622837" y="1230217"/>
            <a:ext cx="7706816" cy="398583"/>
          </a:xfrm>
        </p:spPr>
        <p:txBody>
          <a:bodyPr>
            <a:noAutofit/>
          </a:bodyPr>
          <a:lstStyle/>
          <a:p>
            <a:pPr marL="0" indent="0">
              <a:buNone/>
            </a:pPr>
            <a:r>
              <a:rPr lang="tr-TR" sz="2400" b="1" dirty="0">
                <a:solidFill>
                  <a:srgbClr val="FF0000"/>
                </a:solidFill>
              </a:rPr>
              <a:t>Dokümantasyonu Yapılan Belge </a:t>
            </a:r>
            <a:r>
              <a:rPr lang="tr-TR" sz="2400" b="1" dirty="0" smtClean="0">
                <a:solidFill>
                  <a:srgbClr val="FF0000"/>
                </a:solidFill>
              </a:rPr>
              <a:t>Oranı</a:t>
            </a:r>
            <a:endParaRPr lang="tr-TR" sz="2400" dirty="0">
              <a:solidFill>
                <a:srgbClr val="FF0000"/>
              </a:solidFill>
            </a:endParaRPr>
          </a:p>
        </p:txBody>
      </p:sp>
      <p:graphicFrame>
        <p:nvGraphicFramePr>
          <p:cNvPr id="6" name="Tablo 5"/>
          <p:cNvGraphicFramePr>
            <a:graphicFrameLocks noGrp="1"/>
          </p:cNvGraphicFramePr>
          <p:nvPr>
            <p:extLst>
              <p:ext uri="{D42A27DB-BD31-4B8C-83A1-F6EECF244321}">
                <p14:modId xmlns:p14="http://schemas.microsoft.com/office/powerpoint/2010/main" val="2050875032"/>
              </p:ext>
            </p:extLst>
          </p:nvPr>
        </p:nvGraphicFramePr>
        <p:xfrm>
          <a:off x="755576" y="1844822"/>
          <a:ext cx="6693609" cy="3420120"/>
        </p:xfrm>
        <a:graphic>
          <a:graphicData uri="http://schemas.openxmlformats.org/drawingml/2006/table">
            <a:tbl>
              <a:tblPr firstRow="1" firstCol="1" bandRow="1"/>
              <a:tblGrid>
                <a:gridCol w="5336717"/>
                <a:gridCol w="1356892"/>
              </a:tblGrid>
              <a:tr h="519432">
                <a:tc>
                  <a:txBody>
                    <a:bodyPr/>
                    <a:lstStyle/>
                    <a:p>
                      <a:pPr>
                        <a:lnSpc>
                          <a:spcPct val="150000"/>
                        </a:lnSpc>
                        <a:spcAft>
                          <a:spcPts val="0"/>
                        </a:spcAft>
                      </a:pP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Hazırlanan ve kodlanan belge sayısı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300+</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432">
                <a:tc>
                  <a:txBody>
                    <a:bodyPr/>
                    <a:lstStyle/>
                    <a:p>
                      <a:pPr>
                        <a:lnSpc>
                          <a:spcPct val="150000"/>
                        </a:lnSpc>
                        <a:spcAft>
                          <a:spcPts val="0"/>
                        </a:spcAft>
                      </a:pP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Tüm dokümantasyon süreci hazırlanan belge oranı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40</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432">
                <a:tc>
                  <a:txBody>
                    <a:bodyPr/>
                    <a:lstStyle/>
                    <a:p>
                      <a:pPr>
                        <a:lnSpc>
                          <a:spcPct val="150000"/>
                        </a:lnSpc>
                        <a:spcAft>
                          <a:spcPts val="0"/>
                        </a:spcAft>
                      </a:pP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Eğitim ve öğretim ana süreci hazırlanan belge oranı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50</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432">
                <a:tc>
                  <a:txBody>
                    <a:bodyPr/>
                    <a:lstStyle/>
                    <a:p>
                      <a:pPr>
                        <a:lnSpc>
                          <a:spcPct val="150000"/>
                        </a:lnSpc>
                        <a:spcAft>
                          <a:spcPts val="0"/>
                        </a:spcAft>
                      </a:pP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Araştırma, geliştirme ve bilgi transferi ana süreci hazırlanan belge oranı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80</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432">
                <a:tc>
                  <a:txBody>
                    <a:bodyPr/>
                    <a:lstStyle/>
                    <a:p>
                      <a:pPr>
                        <a:lnSpc>
                          <a:spcPct val="150000"/>
                        </a:lnSpc>
                        <a:spcAft>
                          <a:spcPts val="0"/>
                        </a:spcAft>
                      </a:pP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Stratejik yönetim süreci hazırlanan belge oranı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50</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432">
                <a:tc>
                  <a:txBody>
                    <a:bodyPr/>
                    <a:lstStyle/>
                    <a:p>
                      <a:pPr>
                        <a:lnSpc>
                          <a:spcPct val="150000"/>
                        </a:lnSpc>
                        <a:spcAft>
                          <a:spcPts val="0"/>
                        </a:spcAft>
                      </a:pPr>
                      <a:r>
                        <a:rPr lang="tr-TR"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Destek hizmetleri ana süreci hazırlanan belge oranı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40</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03541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365127"/>
            <a:ext cx="7886700" cy="831626"/>
          </a:xfrm>
        </p:spPr>
        <p:txBody>
          <a:bodyPr>
            <a:normAutofit/>
          </a:bodyPr>
          <a:lstStyle/>
          <a:p>
            <a:r>
              <a:rPr lang="tr-TR" b="1" dirty="0">
                <a:solidFill>
                  <a:srgbClr val="FF0000"/>
                </a:solidFill>
                <a:latin typeface="Times New Roman" pitchFamily="18" charset="0"/>
                <a:cs typeface="Times New Roman" pitchFamily="18" charset="0"/>
              </a:rPr>
              <a:t>ISO </a:t>
            </a:r>
            <a:r>
              <a:rPr lang="tr-TR" b="1" dirty="0" smtClean="0">
                <a:solidFill>
                  <a:srgbClr val="FF0000"/>
                </a:solidFill>
                <a:latin typeface="Times New Roman" pitchFamily="18" charset="0"/>
                <a:cs typeface="Times New Roman" pitchFamily="18" charset="0"/>
              </a:rPr>
              <a:t>9001: </a:t>
            </a:r>
            <a:r>
              <a:rPr lang="tr-TR" b="1" dirty="0">
                <a:solidFill>
                  <a:srgbClr val="FF0000"/>
                </a:solidFill>
                <a:latin typeface="Times New Roman" pitchFamily="18" charset="0"/>
                <a:cs typeface="Times New Roman" pitchFamily="18" charset="0"/>
              </a:rPr>
              <a:t>KALİTE YÖNETİM SİSTEMİ</a:t>
            </a:r>
            <a:endParaRPr lang="tr-TR" dirty="0">
              <a:solidFill>
                <a:srgbClr val="FF0000"/>
              </a:solidFill>
            </a:endParaRPr>
          </a:p>
        </p:txBody>
      </p:sp>
      <p:sp>
        <p:nvSpPr>
          <p:cNvPr id="3" name="İçerik Yer Tutucusu 2"/>
          <p:cNvSpPr>
            <a:spLocks noGrp="1"/>
          </p:cNvSpPr>
          <p:nvPr>
            <p:ph sz="half" idx="1"/>
          </p:nvPr>
        </p:nvSpPr>
        <p:spPr>
          <a:xfrm>
            <a:off x="622837" y="1230217"/>
            <a:ext cx="7706816" cy="398583"/>
          </a:xfrm>
        </p:spPr>
        <p:txBody>
          <a:bodyPr>
            <a:noAutofit/>
          </a:bodyPr>
          <a:lstStyle/>
          <a:p>
            <a:pPr marL="0" indent="0">
              <a:buNone/>
            </a:pPr>
            <a:r>
              <a:rPr lang="tr-TR" sz="2400" b="1" dirty="0" smtClean="0">
                <a:solidFill>
                  <a:srgbClr val="FF0000"/>
                </a:solidFill>
              </a:rPr>
              <a:t>Süreç Takvimi</a:t>
            </a:r>
            <a:endParaRPr lang="tr-TR" sz="2400" dirty="0">
              <a:solidFill>
                <a:srgbClr val="FF0000"/>
              </a:solidFill>
            </a:endParaRPr>
          </a:p>
        </p:txBody>
      </p:sp>
      <p:graphicFrame>
        <p:nvGraphicFramePr>
          <p:cNvPr id="7" name="Tablo 6"/>
          <p:cNvGraphicFramePr>
            <a:graphicFrameLocks noGrp="1"/>
          </p:cNvGraphicFramePr>
          <p:nvPr>
            <p:extLst>
              <p:ext uri="{D42A27DB-BD31-4B8C-83A1-F6EECF244321}">
                <p14:modId xmlns:p14="http://schemas.microsoft.com/office/powerpoint/2010/main" val="3980620422"/>
              </p:ext>
            </p:extLst>
          </p:nvPr>
        </p:nvGraphicFramePr>
        <p:xfrm>
          <a:off x="755576" y="1772815"/>
          <a:ext cx="6984776" cy="4176463"/>
        </p:xfrm>
        <a:graphic>
          <a:graphicData uri="http://schemas.openxmlformats.org/drawingml/2006/table">
            <a:tbl>
              <a:tblPr firstRow="1" firstCol="1" bandRow="1"/>
              <a:tblGrid>
                <a:gridCol w="4438243"/>
                <a:gridCol w="2546533"/>
              </a:tblGrid>
              <a:tr h="759358">
                <a:tc>
                  <a:txBody>
                    <a:bodyPr/>
                    <a:lstStyle/>
                    <a:p>
                      <a:pPr>
                        <a:lnSpc>
                          <a:spcPct val="150000"/>
                        </a:lnSpc>
                        <a:spcAft>
                          <a:spcPts val="0"/>
                        </a:spcAft>
                      </a:pPr>
                      <a:r>
                        <a:rPr lang="tr-TR"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ISO 9001 Kalite Yönetim Sistemi Eğitimi – 1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tr-TR"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(Fakülte ve MYO Birim Kalite Temsilcileri)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Haziran 2023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715">
                <a:tc>
                  <a:txBody>
                    <a:bodyPr/>
                    <a:lstStyle/>
                    <a:p>
                      <a:pPr>
                        <a:lnSpc>
                          <a:spcPct val="150000"/>
                        </a:lnSpc>
                        <a:spcAft>
                          <a:spcPts val="0"/>
                        </a:spcAft>
                      </a:pPr>
                      <a:r>
                        <a:rPr lang="tr-TR"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ISO 9001 Kalite Yönetim Sistemi Eğitimi – 2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tr-TR"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(Daire Başkanlıkları, Koordinatörlükler, Araştırma Merkezleri Temsilcileri, Fakülte ve MYO İdari Personeli)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Temmuz 2023</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678">
                <a:tc>
                  <a:txBody>
                    <a:bodyPr/>
                    <a:lstStyle/>
                    <a:p>
                      <a:pPr>
                        <a:lnSpc>
                          <a:spcPct val="150000"/>
                        </a:lnSpc>
                        <a:spcAft>
                          <a:spcPts val="0"/>
                        </a:spcAft>
                      </a:pPr>
                      <a:r>
                        <a:rPr lang="tr-TR"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Akademik ve İdari Birimler ile Toplantılar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Ağustos 2023</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678">
                <a:tc>
                  <a:txBody>
                    <a:bodyPr/>
                    <a:lstStyle/>
                    <a:p>
                      <a:pPr>
                        <a:lnSpc>
                          <a:spcPct val="150000"/>
                        </a:lnSpc>
                        <a:spcAft>
                          <a:spcPts val="0"/>
                        </a:spcAft>
                      </a:pPr>
                      <a:r>
                        <a:rPr lang="tr-TR"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Dokümantasyon Süreci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Eylül 2023 – Ocak 2024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678">
                <a:tc>
                  <a:txBody>
                    <a:bodyPr/>
                    <a:lstStyle/>
                    <a:p>
                      <a:pPr>
                        <a:lnSpc>
                          <a:spcPct val="150000"/>
                        </a:lnSpc>
                        <a:spcAft>
                          <a:spcPts val="0"/>
                        </a:spcAft>
                      </a:pPr>
                      <a:r>
                        <a:rPr lang="tr-TR"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İç Tetkik Süreci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Şubat 2024 – Mart 2024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678">
                <a:tc>
                  <a:txBody>
                    <a:bodyPr/>
                    <a:lstStyle/>
                    <a:p>
                      <a:pPr>
                        <a:lnSpc>
                          <a:spcPct val="150000"/>
                        </a:lnSpc>
                        <a:spcAft>
                          <a:spcPts val="0"/>
                        </a:spcAft>
                      </a:pPr>
                      <a:r>
                        <a:rPr lang="tr-TR"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Dış Tetkik Süreci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Mayıs – Haziran 2024</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678">
                <a:tc>
                  <a:txBody>
                    <a:bodyPr/>
                    <a:lstStyle/>
                    <a:p>
                      <a:pPr>
                        <a:lnSpc>
                          <a:spcPct val="150000"/>
                        </a:lnSpc>
                        <a:spcAft>
                          <a:spcPts val="0"/>
                        </a:spcAft>
                      </a:pPr>
                      <a:r>
                        <a:rPr lang="tr-TR"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Belgelendirme</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Temmuz 2024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63416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365127"/>
            <a:ext cx="7886700" cy="831626"/>
          </a:xfrm>
        </p:spPr>
        <p:txBody>
          <a:bodyPr/>
          <a:lstStyle/>
          <a:p>
            <a:r>
              <a:rPr lang="tr-TR" b="1" dirty="0" smtClean="0">
                <a:solidFill>
                  <a:srgbClr val="FF0000"/>
                </a:solidFill>
                <a:latin typeface="Times New Roman" pitchFamily="18" charset="0"/>
                <a:cs typeface="Times New Roman" pitchFamily="18" charset="0"/>
              </a:rPr>
              <a:t>Akreditasyon Nedir?</a:t>
            </a:r>
            <a:endParaRPr lang="tr-TR" dirty="0">
              <a:solidFill>
                <a:srgbClr val="FF0000"/>
              </a:solidFill>
            </a:endParaRPr>
          </a:p>
        </p:txBody>
      </p:sp>
      <p:sp>
        <p:nvSpPr>
          <p:cNvPr id="3" name="İçerik Yer Tutucusu 2"/>
          <p:cNvSpPr>
            <a:spLocks noGrp="1"/>
          </p:cNvSpPr>
          <p:nvPr>
            <p:ph sz="half" idx="1"/>
          </p:nvPr>
        </p:nvSpPr>
        <p:spPr>
          <a:xfrm>
            <a:off x="622837" y="1230217"/>
            <a:ext cx="7706816" cy="4484571"/>
          </a:xfrm>
        </p:spPr>
        <p:txBody>
          <a:bodyPr>
            <a:noAutofit/>
          </a:bodyPr>
          <a:lstStyle/>
          <a:p>
            <a:r>
              <a:rPr lang="tr-TR" sz="2300" dirty="0"/>
              <a:t>Akreditasyon; </a:t>
            </a:r>
            <a:endParaRPr lang="tr-TR" sz="2300" dirty="0" smtClean="0"/>
          </a:p>
          <a:p>
            <a:pPr lvl="1"/>
            <a:r>
              <a:rPr lang="tr-TR" sz="2300" dirty="0" smtClean="0"/>
              <a:t>bir </a:t>
            </a:r>
            <a:r>
              <a:rPr lang="tr-TR" sz="2300" dirty="0"/>
              <a:t>akreditasyon kuruluşu tarafından belirli bir alanda önceden belirlenmiş, </a:t>
            </a:r>
            <a:endParaRPr lang="tr-TR" sz="2300" dirty="0" smtClean="0"/>
          </a:p>
          <a:p>
            <a:pPr lvl="1"/>
            <a:r>
              <a:rPr lang="tr-TR" sz="2300" dirty="0" smtClean="0">
                <a:solidFill>
                  <a:srgbClr val="FF0000"/>
                </a:solidFill>
              </a:rPr>
              <a:t>akademik </a:t>
            </a:r>
            <a:r>
              <a:rPr lang="tr-TR" sz="2300" dirty="0">
                <a:solidFill>
                  <a:srgbClr val="FF0000"/>
                </a:solidFill>
              </a:rPr>
              <a:t>ve alana özgü standartlar</a:t>
            </a:r>
            <a:r>
              <a:rPr lang="tr-TR" sz="2300" dirty="0"/>
              <a:t>ın bir yükseköğretim programı tarafından karşılanıp karşılanmadığını ölçen </a:t>
            </a:r>
            <a:endParaRPr lang="tr-TR" sz="2300" dirty="0" smtClean="0"/>
          </a:p>
          <a:p>
            <a:pPr lvl="1"/>
            <a:r>
              <a:rPr lang="tr-TR" sz="2300" dirty="0" smtClean="0"/>
              <a:t>değerlendirme </a:t>
            </a:r>
            <a:r>
              <a:rPr lang="tr-TR" sz="2300" dirty="0"/>
              <a:t>ve dış kalite güvence sürecini ifade etmektedir</a:t>
            </a:r>
            <a:r>
              <a:rPr lang="tr-TR" sz="2300" dirty="0" smtClean="0"/>
              <a:t>.</a:t>
            </a:r>
          </a:p>
          <a:p>
            <a:pPr lvl="1"/>
            <a:endParaRPr lang="tr-TR" sz="2300" dirty="0"/>
          </a:p>
          <a:p>
            <a:r>
              <a:rPr lang="tr-TR" sz="2300" dirty="0" smtClean="0"/>
              <a:t>Akreditasyon belgesi;</a:t>
            </a:r>
          </a:p>
          <a:p>
            <a:pPr lvl="1"/>
            <a:r>
              <a:rPr lang="tr-TR" sz="2300" dirty="0" smtClean="0">
                <a:solidFill>
                  <a:srgbClr val="FF0000"/>
                </a:solidFill>
              </a:rPr>
              <a:t>Üniversitelerin </a:t>
            </a:r>
            <a:r>
              <a:rPr lang="tr-TR" sz="2300" dirty="0">
                <a:solidFill>
                  <a:srgbClr val="FF0000"/>
                </a:solidFill>
              </a:rPr>
              <a:t>vermiş oldukları </a:t>
            </a:r>
            <a:r>
              <a:rPr lang="tr-TR" sz="2300" dirty="0" smtClean="0">
                <a:solidFill>
                  <a:srgbClr val="FF0000"/>
                </a:solidFill>
              </a:rPr>
              <a:t>hizmetlerin niteliğini ortaya koyma</a:t>
            </a:r>
            <a:r>
              <a:rPr lang="tr-TR" sz="2300" dirty="0" smtClean="0"/>
              <a:t>k  amacıyla, </a:t>
            </a:r>
            <a:r>
              <a:rPr lang="tr-TR" sz="2300" dirty="0"/>
              <a:t>ulusal ve uluslararası çapta bağımsız kurumlardan almış olduğu kalite belgesidir. </a:t>
            </a:r>
            <a:endParaRPr lang="tr-TR" sz="2300" dirty="0" smtClean="0"/>
          </a:p>
          <a:p>
            <a:pPr lvl="1"/>
            <a:r>
              <a:rPr lang="tr-TR" sz="2300" dirty="0"/>
              <a:t>B</a:t>
            </a:r>
            <a:r>
              <a:rPr lang="tr-TR" sz="2300" dirty="0" smtClean="0"/>
              <a:t>u </a:t>
            </a:r>
            <a:r>
              <a:rPr lang="tr-TR" sz="2300" dirty="0"/>
              <a:t>belge ile ü</a:t>
            </a:r>
            <a:r>
              <a:rPr lang="tr-TR" sz="2300" dirty="0" smtClean="0"/>
              <a:t>niversiteler </a:t>
            </a:r>
            <a:r>
              <a:rPr lang="tr-TR" sz="2300" dirty="0"/>
              <a:t>ne tür hizmetler sağladığını ve kalitesini, aynı </a:t>
            </a:r>
            <a:r>
              <a:rPr lang="tr-TR" sz="2300" dirty="0" smtClean="0"/>
              <a:t>zamanda eğitim</a:t>
            </a:r>
            <a:r>
              <a:rPr lang="tr-TR" sz="2300" dirty="0"/>
              <a:t> </a:t>
            </a:r>
            <a:r>
              <a:rPr lang="tr-TR" sz="2300" dirty="0" smtClean="0"/>
              <a:t>sistemini </a:t>
            </a:r>
            <a:r>
              <a:rPr lang="tr-TR" sz="2300" dirty="0"/>
              <a:t>gösterme şansı yakalar</a:t>
            </a:r>
            <a:r>
              <a:rPr lang="tr-TR" sz="2300" dirty="0" smtClean="0"/>
              <a:t>.</a:t>
            </a:r>
          </a:p>
        </p:txBody>
      </p:sp>
    </p:spTree>
    <p:extLst>
      <p:ext uri="{BB962C8B-B14F-4D97-AF65-F5344CB8AC3E}">
        <p14:creationId xmlns:p14="http://schemas.microsoft.com/office/powerpoint/2010/main" val="3788580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2752</TotalTime>
  <Words>2023</Words>
  <Application>Microsoft Office PowerPoint</Application>
  <PresentationFormat>Ekran Gösterisi (4:3)</PresentationFormat>
  <Paragraphs>317</Paragraphs>
  <Slides>33</Slides>
  <Notes>7</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33</vt:i4>
      </vt:variant>
    </vt:vector>
  </HeadingPairs>
  <TitlesOfParts>
    <vt:vector size="39" baseType="lpstr">
      <vt:lpstr>Arial</vt:lpstr>
      <vt:lpstr>Calibri</vt:lpstr>
      <vt:lpstr>Calibri Light</vt:lpstr>
      <vt:lpstr>Symbol</vt:lpstr>
      <vt:lpstr>Times New Roman</vt:lpstr>
      <vt:lpstr>Office Teması</vt:lpstr>
      <vt:lpstr>AKREDİTASYON BİLGİLENDİRME TOPLANTISI  Aralık 2023</vt:lpstr>
      <vt:lpstr>ISO 9001: KALİTE YÖNETİM SİSTEMİ</vt:lpstr>
      <vt:lpstr>ISO 9001: KALİTE YÖNETİM SİSTEMİ</vt:lpstr>
      <vt:lpstr>ISO 9001: KALİTE YÖNETİM SİSTEMİ</vt:lpstr>
      <vt:lpstr>ISO 9001: KALİTE YÖNETİM SİSTEMİ</vt:lpstr>
      <vt:lpstr>ISO 9001: KALİTE YÖNETİM SİSTEMİ</vt:lpstr>
      <vt:lpstr>ISO 9001: KALİTE YÖNETİM SİSTEMİ</vt:lpstr>
      <vt:lpstr>ISO 9001: KALİTE YÖNETİM SİSTEMİ</vt:lpstr>
      <vt:lpstr>Akreditasyon Nedir?</vt:lpstr>
      <vt:lpstr>PowerPoint Sunusu</vt:lpstr>
      <vt:lpstr>Akreditasyon Ne İşe Yarar?</vt:lpstr>
      <vt:lpstr>Akreditasyonun Amaçları</vt:lpstr>
      <vt:lpstr>PowerPoint Sunusu</vt:lpstr>
      <vt:lpstr>PowerPoint Sunusu</vt:lpstr>
      <vt:lpstr>1) Kurumsal Akreditasyon Programı (KAP)</vt:lpstr>
      <vt:lpstr>1) Kurumsal Akreditasyon Programı (KAP)</vt:lpstr>
      <vt:lpstr>PowerPoint Sunusu</vt:lpstr>
      <vt:lpstr>1) Kurumsal Akreditasyon Programı (KAP)</vt:lpstr>
      <vt:lpstr>Kurumsal Dış Değerlendirme ve Akreditasyon Ölçütleri</vt:lpstr>
      <vt:lpstr>Kurumsal Dış Değerlendirme ve Akreditasyon Ölçütleri</vt:lpstr>
      <vt:lpstr>Kurumsal Dış Değerlendirme ve Akreditasyon Ölçütleri</vt:lpstr>
      <vt:lpstr>Kurumsal Dış Değerlendirme ve Akreditasyon Ölçütleri</vt:lpstr>
      <vt:lpstr>Kurumsal Dış Değerlendirme ve Akreditasyon Ölçütleri</vt:lpstr>
      <vt:lpstr>Süreç Nasıl İşliyor?</vt:lpstr>
      <vt:lpstr>Akredite Olan Üniversiteler</vt:lpstr>
      <vt:lpstr>2) Programa Dönük Akreditasyon</vt:lpstr>
      <vt:lpstr>PowerPoint Sunusu</vt:lpstr>
      <vt:lpstr>Akredite Program Sayıları (2016-2021) </vt:lpstr>
      <vt:lpstr>Alan Bazlı Akredite Program Sayıları (2016-2021) </vt:lpstr>
      <vt:lpstr>Örnek Akreditasyon Standartları</vt:lpstr>
      <vt:lpstr>Örnek Akreditasyon Standartları</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Yönetim Süreçleri</dc:title>
  <dc:creator>murat</dc:creator>
  <cp:lastModifiedBy>Lenovo E-15</cp:lastModifiedBy>
  <cp:revision>261</cp:revision>
  <dcterms:created xsi:type="dcterms:W3CDTF">2014-10-12T08:32:03Z</dcterms:created>
  <dcterms:modified xsi:type="dcterms:W3CDTF">2023-12-08T06:20:58Z</dcterms:modified>
</cp:coreProperties>
</file>